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7" r:id="rId5"/>
    <p:sldId id="281" r:id="rId6"/>
    <p:sldId id="286" r:id="rId7"/>
    <p:sldId id="280" r:id="rId8"/>
    <p:sldId id="287" r:id="rId9"/>
    <p:sldId id="258" r:id="rId10"/>
    <p:sldId id="288" r:id="rId11"/>
    <p:sldId id="282" r:id="rId12"/>
    <p:sldId id="293" r:id="rId13"/>
    <p:sldId id="294" r:id="rId14"/>
    <p:sldId id="295" r:id="rId15"/>
    <p:sldId id="289" r:id="rId16"/>
    <p:sldId id="291" r:id="rId17"/>
    <p:sldId id="296" r:id="rId18"/>
    <p:sldId id="297" r:id="rId19"/>
    <p:sldId id="298" r:id="rId20"/>
    <p:sldId id="290"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85" userDrawn="1">
          <p15:clr>
            <a:srgbClr val="A4A3A4"/>
          </p15:clr>
        </p15:guide>
        <p15:guide id="4" pos="3797" userDrawn="1">
          <p15:clr>
            <a:srgbClr val="A4A3A4"/>
          </p15:clr>
        </p15:guide>
        <p15:guide id="6" pos="3364" userDrawn="1">
          <p15:clr>
            <a:srgbClr val="A4A3A4"/>
          </p15:clr>
        </p15:guide>
        <p15:guide id="7" orient="horz" userDrawn="1">
          <p15:clr>
            <a:srgbClr val="A4A3A4"/>
          </p15:clr>
        </p15:guide>
        <p15:guide id="8" pos="948" userDrawn="1">
          <p15:clr>
            <a:srgbClr val="A4A3A4"/>
          </p15:clr>
        </p15:guide>
        <p15:guide id="9" pos="66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F"/>
    <a:srgbClr val="F5F5F5"/>
    <a:srgbClr val="E5E5E5"/>
    <a:srgbClr val="FF2800"/>
    <a:srgbClr val="FF21B8"/>
    <a:srgbClr val="21DCFF"/>
    <a:srgbClr val="000C78"/>
    <a:srgbClr val="969696"/>
    <a:srgbClr val="373737"/>
    <a:srgbClr val="9AF7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543DA-C67F-4C36-B05C-FE1F26329C70}" v="128" dt="2020-10-05T13:33:33.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24" autoAdjust="0"/>
  </p:normalViewPr>
  <p:slideViewPr>
    <p:cSldViewPr snapToGrid="0" showGuides="1">
      <p:cViewPr varScale="1">
        <p:scale>
          <a:sx n="67" d="100"/>
          <a:sy n="67" d="100"/>
        </p:scale>
        <p:origin x="644" y="44"/>
      </p:cViewPr>
      <p:guideLst>
        <p:guide orient="horz" pos="2160"/>
        <p:guide pos="3840"/>
        <p:guide pos="3885"/>
        <p:guide pos="3797"/>
        <p:guide pos="3364"/>
        <p:guide orient="horz"/>
        <p:guide pos="948"/>
        <p:guide pos="6616"/>
      </p:guideLst>
    </p:cSldViewPr>
  </p:slideViewPr>
  <p:notesTextViewPr>
    <p:cViewPr>
      <p:scale>
        <a:sx n="1" d="1"/>
        <a:sy n="1" d="1"/>
      </p:scale>
      <p:origin x="0" y="0"/>
    </p:cViewPr>
  </p:notesTextViewPr>
  <p:notesViewPr>
    <p:cSldViewPr snapToGrid="0" showGuides="1">
      <p:cViewPr varScale="1">
        <p:scale>
          <a:sx n="142" d="100"/>
          <a:sy n="142" d="100"/>
        </p:scale>
        <p:origin x="58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ebster" userId="2b16f96be391b3a7" providerId="OrgId" clId="{B90543DA-C67F-4C36-B05C-FE1F26329C70}"/>
    <pc:docChg chg="undo custSel mod addSld delSld modSld sldOrd">
      <pc:chgData name="Hannah Webster" userId="2b16f96be391b3a7" providerId="OrgId" clId="{B90543DA-C67F-4C36-B05C-FE1F26329C70}" dt="2020-10-05T16:00:48.133" v="5853" actId="2696"/>
      <pc:docMkLst>
        <pc:docMk/>
      </pc:docMkLst>
      <pc:sldChg chg="delSp modSp del">
        <pc:chgData name="Hannah Webster" userId="2b16f96be391b3a7" providerId="OrgId" clId="{B90543DA-C67F-4C36-B05C-FE1F26329C70}" dt="2020-09-11T08:43:47.101" v="143" actId="2696"/>
        <pc:sldMkLst>
          <pc:docMk/>
          <pc:sldMk cId="3699290068" sldId="256"/>
        </pc:sldMkLst>
        <pc:spChg chg="mod">
          <ac:chgData name="Hannah Webster" userId="2b16f96be391b3a7" providerId="OrgId" clId="{B90543DA-C67F-4C36-B05C-FE1F26329C70}" dt="2020-09-10T12:59:00.443" v="29" actId="20577"/>
          <ac:spMkLst>
            <pc:docMk/>
            <pc:sldMk cId="3699290068" sldId="256"/>
            <ac:spMk id="2" creationId="{65D03C44-727E-4123-84C3-EF4B528F7D38}"/>
          </ac:spMkLst>
        </pc:spChg>
        <pc:spChg chg="mod">
          <ac:chgData name="Hannah Webster" userId="2b16f96be391b3a7" providerId="OrgId" clId="{B90543DA-C67F-4C36-B05C-FE1F26329C70}" dt="2020-09-10T12:59:06.376" v="49" actId="20577"/>
          <ac:spMkLst>
            <pc:docMk/>
            <pc:sldMk cId="3699290068" sldId="256"/>
            <ac:spMk id="3" creationId="{3FFD3846-7CE8-42D5-9213-B6CDB0400E9B}"/>
          </ac:spMkLst>
        </pc:spChg>
        <pc:spChg chg="del">
          <ac:chgData name="Hannah Webster" userId="2b16f96be391b3a7" providerId="OrgId" clId="{B90543DA-C67F-4C36-B05C-FE1F26329C70}" dt="2020-09-10T12:59:09.277" v="50" actId="478"/>
          <ac:spMkLst>
            <pc:docMk/>
            <pc:sldMk cId="3699290068" sldId="256"/>
            <ac:spMk id="14" creationId="{4C1090C8-77B4-4E49-AB0E-80AA3AD07CA9}"/>
          </ac:spMkLst>
        </pc:spChg>
      </pc:sldChg>
      <pc:sldChg chg="addSp delSp modSp">
        <pc:chgData name="Hannah Webster" userId="2b16f96be391b3a7" providerId="OrgId" clId="{B90543DA-C67F-4C36-B05C-FE1F26329C70}" dt="2020-10-01T17:37:57.071" v="5745" actId="20577"/>
        <pc:sldMkLst>
          <pc:docMk/>
          <pc:sldMk cId="3793414565" sldId="257"/>
        </pc:sldMkLst>
        <pc:spChg chg="mod">
          <ac:chgData name="Hannah Webster" userId="2b16f96be391b3a7" providerId="OrgId" clId="{B90543DA-C67F-4C36-B05C-FE1F26329C70}" dt="2020-10-01T17:37:57.071" v="5745" actId="20577"/>
          <ac:spMkLst>
            <pc:docMk/>
            <pc:sldMk cId="3793414565" sldId="257"/>
            <ac:spMk id="2" creationId="{BD91D7AE-11C3-4D93-8090-F8D1559A3B8F}"/>
          </ac:spMkLst>
        </pc:spChg>
        <pc:spChg chg="del">
          <ac:chgData name="Hannah Webster" userId="2b16f96be391b3a7" providerId="OrgId" clId="{B90543DA-C67F-4C36-B05C-FE1F26329C70}" dt="2020-09-11T08:43:37.839" v="141" actId="478"/>
          <ac:spMkLst>
            <pc:docMk/>
            <pc:sldMk cId="3793414565" sldId="257"/>
            <ac:spMk id="3" creationId="{3B5066C6-D400-4805-B632-16560B8DD39E}"/>
          </ac:spMkLst>
        </pc:spChg>
        <pc:spChg chg="del">
          <ac:chgData name="Hannah Webster" userId="2b16f96be391b3a7" providerId="OrgId" clId="{B90543DA-C67F-4C36-B05C-FE1F26329C70}" dt="2020-09-11T08:43:37.839" v="141" actId="478"/>
          <ac:spMkLst>
            <pc:docMk/>
            <pc:sldMk cId="3793414565" sldId="257"/>
            <ac:spMk id="4" creationId="{D927467E-BBAA-4A2B-9663-3DED341E40D5}"/>
          </ac:spMkLst>
        </pc:spChg>
        <pc:spChg chg="add del mod">
          <ac:chgData name="Hannah Webster" userId="2b16f96be391b3a7" providerId="OrgId" clId="{B90543DA-C67F-4C36-B05C-FE1F26329C70}" dt="2020-09-11T08:43:41.034" v="142" actId="478"/>
          <ac:spMkLst>
            <pc:docMk/>
            <pc:sldMk cId="3793414565" sldId="257"/>
            <ac:spMk id="6" creationId="{1B927A47-A7E2-4E89-89D4-A4C4052EBB2E}"/>
          </ac:spMkLst>
        </pc:spChg>
      </pc:sldChg>
      <pc:sldChg chg="addSp delSp modSp">
        <pc:chgData name="Hannah Webster" userId="2b16f96be391b3a7" providerId="OrgId" clId="{B90543DA-C67F-4C36-B05C-FE1F26329C70}" dt="2020-10-01T17:38:43.735" v="5746" actId="1076"/>
        <pc:sldMkLst>
          <pc:docMk/>
          <pc:sldMk cId="3383359528" sldId="258"/>
        </pc:sldMkLst>
        <pc:spChg chg="mod">
          <ac:chgData name="Hannah Webster" userId="2b16f96be391b3a7" providerId="OrgId" clId="{B90543DA-C67F-4C36-B05C-FE1F26329C70}" dt="2020-09-10T12:59:29.332" v="68"/>
          <ac:spMkLst>
            <pc:docMk/>
            <pc:sldMk cId="3383359528" sldId="258"/>
            <ac:spMk id="2" creationId="{1B68DD15-EECF-4BBA-B658-E68A86285C11}"/>
          </ac:spMkLst>
        </pc:spChg>
        <pc:spChg chg="del">
          <ac:chgData name="Hannah Webster" userId="2b16f96be391b3a7" providerId="OrgId" clId="{B90543DA-C67F-4C36-B05C-FE1F26329C70}" dt="2020-09-10T13:00:53.060" v="83" actId="478"/>
          <ac:spMkLst>
            <pc:docMk/>
            <pc:sldMk cId="3383359528" sldId="258"/>
            <ac:spMk id="3" creationId="{39E3131E-0D14-40A4-80DF-8439FF022BEF}"/>
          </ac:spMkLst>
        </pc:spChg>
        <pc:spChg chg="del">
          <ac:chgData name="Hannah Webster" userId="2b16f96be391b3a7" providerId="OrgId" clId="{B90543DA-C67F-4C36-B05C-FE1F26329C70}" dt="2020-09-10T13:00:59.103" v="85" actId="478"/>
          <ac:spMkLst>
            <pc:docMk/>
            <pc:sldMk cId="3383359528" sldId="258"/>
            <ac:spMk id="4" creationId="{E4C498BA-C41B-4797-9728-2C4BA80AA2B3}"/>
          </ac:spMkLst>
        </pc:spChg>
        <pc:spChg chg="add del mod">
          <ac:chgData name="Hannah Webster" userId="2b16f96be391b3a7" providerId="OrgId" clId="{B90543DA-C67F-4C36-B05C-FE1F26329C70}" dt="2020-09-10T13:00:27.671" v="78"/>
          <ac:spMkLst>
            <pc:docMk/>
            <pc:sldMk cId="3383359528" sldId="258"/>
            <ac:spMk id="5" creationId="{3859E221-1A4D-4DD7-B896-5EF9DE93C2C9}"/>
          </ac:spMkLst>
        </pc:spChg>
        <pc:spChg chg="add del">
          <ac:chgData name="Hannah Webster" userId="2b16f96be391b3a7" providerId="OrgId" clId="{B90543DA-C67F-4C36-B05C-FE1F26329C70}" dt="2020-09-10T13:00:40.883" v="81" actId="478"/>
          <ac:spMkLst>
            <pc:docMk/>
            <pc:sldMk cId="3383359528" sldId="258"/>
            <ac:spMk id="6" creationId="{A1975843-CF75-4DD4-93B9-01ABA4A01669}"/>
          </ac:spMkLst>
        </pc:spChg>
        <pc:spChg chg="add del mod">
          <ac:chgData name="Hannah Webster" userId="2b16f96be391b3a7" providerId="OrgId" clId="{B90543DA-C67F-4C36-B05C-FE1F26329C70}" dt="2020-09-10T13:00:07.564" v="71" actId="478"/>
          <ac:spMkLst>
            <pc:docMk/>
            <pc:sldMk cId="3383359528" sldId="258"/>
            <ac:spMk id="7" creationId="{A4914F71-8CA5-456A-8873-BC196164FC24}"/>
          </ac:spMkLst>
        </pc:spChg>
        <pc:spChg chg="add del">
          <ac:chgData name="Hannah Webster" userId="2b16f96be391b3a7" providerId="OrgId" clId="{B90543DA-C67F-4C36-B05C-FE1F26329C70}" dt="2020-09-10T13:00:27.662" v="76" actId="478"/>
          <ac:spMkLst>
            <pc:docMk/>
            <pc:sldMk cId="3383359528" sldId="258"/>
            <ac:spMk id="8" creationId="{B519ACCC-C72B-48AA-B319-3BBB2AB9FDEB}"/>
          </ac:spMkLst>
        </pc:spChg>
        <pc:spChg chg="add mod">
          <ac:chgData name="Hannah Webster" userId="2b16f96be391b3a7" providerId="OrgId" clId="{B90543DA-C67F-4C36-B05C-FE1F26329C70}" dt="2020-10-01T17:38:43.735" v="5746" actId="1076"/>
          <ac:spMkLst>
            <pc:docMk/>
            <pc:sldMk cId="3383359528" sldId="258"/>
            <ac:spMk id="9" creationId="{3566C2D8-906E-4B6D-A0D9-1FEDAE84A90D}"/>
          </ac:spMkLst>
        </pc:spChg>
        <pc:spChg chg="add del mod">
          <ac:chgData name="Hannah Webster" userId="2b16f96be391b3a7" providerId="OrgId" clId="{B90543DA-C67F-4C36-B05C-FE1F26329C70}" dt="2020-09-10T13:00:54.731" v="84" actId="478"/>
          <ac:spMkLst>
            <pc:docMk/>
            <pc:sldMk cId="3383359528" sldId="258"/>
            <ac:spMk id="11" creationId="{3CF192F2-6254-412F-ACD9-14EA9A659952}"/>
          </ac:spMkLst>
        </pc:spChg>
      </pc:sldChg>
      <pc:sldChg chg="delSp del">
        <pc:chgData name="Hannah Webster" userId="2b16f96be391b3a7" providerId="OrgId" clId="{B90543DA-C67F-4C36-B05C-FE1F26329C70}" dt="2020-10-01T16:38:49.067" v="4276" actId="2696"/>
        <pc:sldMkLst>
          <pc:docMk/>
          <pc:sldMk cId="3139273537" sldId="259"/>
        </pc:sldMkLst>
        <pc:spChg chg="del">
          <ac:chgData name="Hannah Webster" userId="2b16f96be391b3a7" providerId="OrgId" clId="{B90543DA-C67F-4C36-B05C-FE1F26329C70}" dt="2020-09-11T09:13:23.734" v="1362" actId="478"/>
          <ac:spMkLst>
            <pc:docMk/>
            <pc:sldMk cId="3139273537" sldId="259"/>
            <ac:spMk id="4" creationId="{2E6C855C-1F6E-4261-923D-89CF3EC05E53}"/>
          </ac:spMkLst>
        </pc:spChg>
      </pc:sldChg>
      <pc:sldChg chg="del">
        <pc:chgData name="Hannah Webster" userId="2b16f96be391b3a7" providerId="OrgId" clId="{B90543DA-C67F-4C36-B05C-FE1F26329C70}" dt="2020-09-11T08:58:56.360" v="1140" actId="2696"/>
        <pc:sldMkLst>
          <pc:docMk/>
          <pc:sldMk cId="3554608748" sldId="260"/>
        </pc:sldMkLst>
      </pc:sldChg>
      <pc:sldChg chg="del">
        <pc:chgData name="Hannah Webster" userId="2b16f96be391b3a7" providerId="OrgId" clId="{B90543DA-C67F-4C36-B05C-FE1F26329C70}" dt="2020-09-11T08:59:09.021" v="1159" actId="2696"/>
        <pc:sldMkLst>
          <pc:docMk/>
          <pc:sldMk cId="1235576204" sldId="261"/>
        </pc:sldMkLst>
      </pc:sldChg>
      <pc:sldChg chg="del">
        <pc:chgData name="Hannah Webster" userId="2b16f96be391b3a7" providerId="OrgId" clId="{B90543DA-C67F-4C36-B05C-FE1F26329C70}" dt="2020-09-11T08:59:07.991" v="1158" actId="2696"/>
        <pc:sldMkLst>
          <pc:docMk/>
          <pc:sldMk cId="563146289" sldId="262"/>
        </pc:sldMkLst>
      </pc:sldChg>
      <pc:sldChg chg="del">
        <pc:chgData name="Hannah Webster" userId="2b16f96be391b3a7" providerId="OrgId" clId="{B90543DA-C67F-4C36-B05C-FE1F26329C70}" dt="2020-09-11T08:58:58.159" v="1141" actId="2696"/>
        <pc:sldMkLst>
          <pc:docMk/>
          <pc:sldMk cId="1716203112" sldId="263"/>
        </pc:sldMkLst>
      </pc:sldChg>
      <pc:sldChg chg="del">
        <pc:chgData name="Hannah Webster" userId="2b16f96be391b3a7" providerId="OrgId" clId="{B90543DA-C67F-4C36-B05C-FE1F26329C70}" dt="2020-09-11T08:58:58.954" v="1142" actId="2696"/>
        <pc:sldMkLst>
          <pc:docMk/>
          <pc:sldMk cId="1936817897" sldId="264"/>
        </pc:sldMkLst>
      </pc:sldChg>
      <pc:sldChg chg="del">
        <pc:chgData name="Hannah Webster" userId="2b16f96be391b3a7" providerId="OrgId" clId="{B90543DA-C67F-4C36-B05C-FE1F26329C70}" dt="2020-09-11T08:59:00.105" v="1143" actId="2696"/>
        <pc:sldMkLst>
          <pc:docMk/>
          <pc:sldMk cId="1308520206" sldId="265"/>
        </pc:sldMkLst>
      </pc:sldChg>
      <pc:sldChg chg="del">
        <pc:chgData name="Hannah Webster" userId="2b16f96be391b3a7" providerId="OrgId" clId="{B90543DA-C67F-4C36-B05C-FE1F26329C70}" dt="2020-09-11T08:59:00.580" v="1144" actId="2696"/>
        <pc:sldMkLst>
          <pc:docMk/>
          <pc:sldMk cId="3730965381" sldId="266"/>
        </pc:sldMkLst>
      </pc:sldChg>
      <pc:sldChg chg="del">
        <pc:chgData name="Hannah Webster" userId="2b16f96be391b3a7" providerId="OrgId" clId="{B90543DA-C67F-4C36-B05C-FE1F26329C70}" dt="2020-09-11T08:59:01.083" v="1145" actId="2696"/>
        <pc:sldMkLst>
          <pc:docMk/>
          <pc:sldMk cId="4125981753" sldId="267"/>
        </pc:sldMkLst>
      </pc:sldChg>
      <pc:sldChg chg="del">
        <pc:chgData name="Hannah Webster" userId="2b16f96be391b3a7" providerId="OrgId" clId="{B90543DA-C67F-4C36-B05C-FE1F26329C70}" dt="2020-09-11T08:59:01.673" v="1146" actId="2696"/>
        <pc:sldMkLst>
          <pc:docMk/>
          <pc:sldMk cId="2765226666" sldId="268"/>
        </pc:sldMkLst>
      </pc:sldChg>
      <pc:sldChg chg="del">
        <pc:chgData name="Hannah Webster" userId="2b16f96be391b3a7" providerId="OrgId" clId="{B90543DA-C67F-4C36-B05C-FE1F26329C70}" dt="2020-09-11T08:59:02.036" v="1147" actId="2696"/>
        <pc:sldMkLst>
          <pc:docMk/>
          <pc:sldMk cId="2031101434" sldId="269"/>
        </pc:sldMkLst>
      </pc:sldChg>
      <pc:sldChg chg="del">
        <pc:chgData name="Hannah Webster" userId="2b16f96be391b3a7" providerId="OrgId" clId="{B90543DA-C67F-4C36-B05C-FE1F26329C70}" dt="2020-09-11T08:59:02.462" v="1148" actId="2696"/>
        <pc:sldMkLst>
          <pc:docMk/>
          <pc:sldMk cId="1902254436" sldId="270"/>
        </pc:sldMkLst>
      </pc:sldChg>
      <pc:sldChg chg="del">
        <pc:chgData name="Hannah Webster" userId="2b16f96be391b3a7" providerId="OrgId" clId="{B90543DA-C67F-4C36-B05C-FE1F26329C70}" dt="2020-09-11T08:59:02.818" v="1149" actId="2696"/>
        <pc:sldMkLst>
          <pc:docMk/>
          <pc:sldMk cId="2253246666" sldId="271"/>
        </pc:sldMkLst>
      </pc:sldChg>
      <pc:sldChg chg="del">
        <pc:chgData name="Hannah Webster" userId="2b16f96be391b3a7" providerId="OrgId" clId="{B90543DA-C67F-4C36-B05C-FE1F26329C70}" dt="2020-09-11T08:59:03.136" v="1150" actId="2696"/>
        <pc:sldMkLst>
          <pc:docMk/>
          <pc:sldMk cId="1048103195" sldId="272"/>
        </pc:sldMkLst>
      </pc:sldChg>
      <pc:sldChg chg="del">
        <pc:chgData name="Hannah Webster" userId="2b16f96be391b3a7" providerId="OrgId" clId="{B90543DA-C67F-4C36-B05C-FE1F26329C70}" dt="2020-09-11T08:59:03.434" v="1151" actId="2696"/>
        <pc:sldMkLst>
          <pc:docMk/>
          <pc:sldMk cId="2177223186" sldId="273"/>
        </pc:sldMkLst>
      </pc:sldChg>
      <pc:sldChg chg="del">
        <pc:chgData name="Hannah Webster" userId="2b16f96be391b3a7" providerId="OrgId" clId="{B90543DA-C67F-4C36-B05C-FE1F26329C70}" dt="2020-09-11T08:59:03.761" v="1152" actId="2696"/>
        <pc:sldMkLst>
          <pc:docMk/>
          <pc:sldMk cId="2613119716" sldId="274"/>
        </pc:sldMkLst>
      </pc:sldChg>
      <pc:sldChg chg="del">
        <pc:chgData name="Hannah Webster" userId="2b16f96be391b3a7" providerId="OrgId" clId="{B90543DA-C67F-4C36-B05C-FE1F26329C70}" dt="2020-09-11T08:59:04.388" v="1154" actId="2696"/>
        <pc:sldMkLst>
          <pc:docMk/>
          <pc:sldMk cId="1795753273" sldId="275"/>
        </pc:sldMkLst>
      </pc:sldChg>
      <pc:sldChg chg="del">
        <pc:chgData name="Hannah Webster" userId="2b16f96be391b3a7" providerId="OrgId" clId="{B90543DA-C67F-4C36-B05C-FE1F26329C70}" dt="2020-09-11T08:59:04.699" v="1155" actId="2696"/>
        <pc:sldMkLst>
          <pc:docMk/>
          <pc:sldMk cId="3544443905" sldId="276"/>
        </pc:sldMkLst>
      </pc:sldChg>
      <pc:sldChg chg="del">
        <pc:chgData name="Hannah Webster" userId="2b16f96be391b3a7" providerId="OrgId" clId="{B90543DA-C67F-4C36-B05C-FE1F26329C70}" dt="2020-09-11T08:59:05.017" v="1156" actId="2696"/>
        <pc:sldMkLst>
          <pc:docMk/>
          <pc:sldMk cId="2578391413" sldId="277"/>
        </pc:sldMkLst>
      </pc:sldChg>
      <pc:sldChg chg="del">
        <pc:chgData name="Hannah Webster" userId="2b16f96be391b3a7" providerId="OrgId" clId="{B90543DA-C67F-4C36-B05C-FE1F26329C70}" dt="2020-09-11T08:59:04.087" v="1153" actId="2696"/>
        <pc:sldMkLst>
          <pc:docMk/>
          <pc:sldMk cId="1235715205" sldId="278"/>
        </pc:sldMkLst>
      </pc:sldChg>
      <pc:sldChg chg="del">
        <pc:chgData name="Hannah Webster" userId="2b16f96be391b3a7" providerId="OrgId" clId="{B90543DA-C67F-4C36-B05C-FE1F26329C70}" dt="2020-09-11T08:59:05.586" v="1157" actId="2696"/>
        <pc:sldMkLst>
          <pc:docMk/>
          <pc:sldMk cId="3563211602" sldId="279"/>
        </pc:sldMkLst>
      </pc:sldChg>
      <pc:sldChg chg="delSp add del">
        <pc:chgData name="Hannah Webster" userId="2b16f96be391b3a7" providerId="OrgId" clId="{B90543DA-C67F-4C36-B05C-FE1F26329C70}" dt="2020-09-11T08:43:56.487" v="145" actId="2696"/>
        <pc:sldMkLst>
          <pc:docMk/>
          <pc:sldMk cId="684075757" sldId="280"/>
        </pc:sldMkLst>
        <pc:spChg chg="del">
          <ac:chgData name="Hannah Webster" userId="2b16f96be391b3a7" providerId="OrgId" clId="{B90543DA-C67F-4C36-B05C-FE1F26329C70}" dt="2020-09-11T08:43:52.118" v="144" actId="478"/>
          <ac:spMkLst>
            <pc:docMk/>
            <pc:sldMk cId="684075757" sldId="280"/>
            <ac:spMk id="7" creationId="{4F60BAD1-3932-448F-85AD-5D4C8F012DC7}"/>
          </ac:spMkLst>
        </pc:spChg>
      </pc:sldChg>
      <pc:sldChg chg="addSp delSp modSp add ord">
        <pc:chgData name="Hannah Webster" userId="2b16f96be391b3a7" providerId="OrgId" clId="{B90543DA-C67F-4C36-B05C-FE1F26329C70}" dt="2020-10-02T15:54:48.861" v="5847" actId="20577"/>
        <pc:sldMkLst>
          <pc:docMk/>
          <pc:sldMk cId="1111890121" sldId="280"/>
        </pc:sldMkLst>
        <pc:spChg chg="mod">
          <ac:chgData name="Hannah Webster" userId="2b16f96be391b3a7" providerId="OrgId" clId="{B90543DA-C67F-4C36-B05C-FE1F26329C70}" dt="2020-09-11T08:45:34.565" v="177" actId="1076"/>
          <ac:spMkLst>
            <pc:docMk/>
            <pc:sldMk cId="1111890121" sldId="280"/>
            <ac:spMk id="3" creationId="{E9E2B9D3-33CD-4E8B-9B8F-62B1CD6D7C9D}"/>
          </ac:spMkLst>
        </pc:spChg>
        <pc:spChg chg="del">
          <ac:chgData name="Hannah Webster" userId="2b16f96be391b3a7" providerId="OrgId" clId="{B90543DA-C67F-4C36-B05C-FE1F26329C70}" dt="2020-09-11T08:44:38.479" v="165" actId="478"/>
          <ac:spMkLst>
            <pc:docMk/>
            <pc:sldMk cId="1111890121" sldId="280"/>
            <ac:spMk id="4" creationId="{A94DCF89-0603-4D0A-B1CE-32C77908EF60}"/>
          </ac:spMkLst>
        </pc:spChg>
        <pc:spChg chg="del">
          <ac:chgData name="Hannah Webster" userId="2b16f96be391b3a7" providerId="OrgId" clId="{B90543DA-C67F-4C36-B05C-FE1F26329C70}" dt="2020-09-11T08:49:56.856" v="371" actId="478"/>
          <ac:spMkLst>
            <pc:docMk/>
            <pc:sldMk cId="1111890121" sldId="280"/>
            <ac:spMk id="5" creationId="{258CDFDF-23CC-4D9A-B0E7-7646836B24E4}"/>
          </ac:spMkLst>
        </pc:spChg>
        <pc:spChg chg="del">
          <ac:chgData name="Hannah Webster" userId="2b16f96be391b3a7" providerId="OrgId" clId="{B90543DA-C67F-4C36-B05C-FE1F26329C70}" dt="2020-09-11T08:45:36.898" v="178" actId="478"/>
          <ac:spMkLst>
            <pc:docMk/>
            <pc:sldMk cId="1111890121" sldId="280"/>
            <ac:spMk id="8" creationId="{0DCC46C9-76A9-41BB-B033-119D0676437A}"/>
          </ac:spMkLst>
        </pc:spChg>
        <pc:spChg chg="del">
          <ac:chgData name="Hannah Webster" userId="2b16f96be391b3a7" providerId="OrgId" clId="{B90543DA-C67F-4C36-B05C-FE1F26329C70}" dt="2020-09-11T08:45:36.898" v="178" actId="478"/>
          <ac:spMkLst>
            <pc:docMk/>
            <pc:sldMk cId="1111890121" sldId="280"/>
            <ac:spMk id="9" creationId="{0F294C0B-B9EF-4891-B59D-2F3E995C2460}"/>
          </ac:spMkLst>
        </pc:spChg>
        <pc:spChg chg="del">
          <ac:chgData name="Hannah Webster" userId="2b16f96be391b3a7" providerId="OrgId" clId="{B90543DA-C67F-4C36-B05C-FE1F26329C70}" dt="2020-09-11T08:45:36.898" v="178" actId="478"/>
          <ac:spMkLst>
            <pc:docMk/>
            <pc:sldMk cId="1111890121" sldId="280"/>
            <ac:spMk id="10" creationId="{81B3A580-84A3-424A-A5E5-436497D85F63}"/>
          </ac:spMkLst>
        </pc:spChg>
        <pc:spChg chg="del">
          <ac:chgData name="Hannah Webster" userId="2b16f96be391b3a7" providerId="OrgId" clId="{B90543DA-C67F-4C36-B05C-FE1F26329C70}" dt="2020-09-11T08:45:36.898" v="178" actId="478"/>
          <ac:spMkLst>
            <pc:docMk/>
            <pc:sldMk cId="1111890121" sldId="280"/>
            <ac:spMk id="11" creationId="{FA3D42E9-AF1C-4626-9EEA-91E74FF9BA90}"/>
          </ac:spMkLst>
        </pc:spChg>
        <pc:spChg chg="del">
          <ac:chgData name="Hannah Webster" userId="2b16f96be391b3a7" providerId="OrgId" clId="{B90543DA-C67F-4C36-B05C-FE1F26329C70}" dt="2020-09-11T08:45:36.898" v="178" actId="478"/>
          <ac:spMkLst>
            <pc:docMk/>
            <pc:sldMk cId="1111890121" sldId="280"/>
            <ac:spMk id="12" creationId="{CD6455D5-FDF4-4FCB-B016-7C6D006F0EB8}"/>
          </ac:spMkLst>
        </pc:spChg>
        <pc:spChg chg="add del mod">
          <ac:chgData name="Hannah Webster" userId="2b16f96be391b3a7" providerId="OrgId" clId="{B90543DA-C67F-4C36-B05C-FE1F26329C70}" dt="2020-09-11T08:44:40.342" v="166" actId="478"/>
          <ac:spMkLst>
            <pc:docMk/>
            <pc:sldMk cId="1111890121" sldId="280"/>
            <ac:spMk id="13" creationId="{059CCC23-4C4E-49B1-96AA-4F0201436C4D}"/>
          </ac:spMkLst>
        </pc:spChg>
        <pc:spChg chg="add del mod">
          <ac:chgData name="Hannah Webster" userId="2b16f96be391b3a7" providerId="OrgId" clId="{B90543DA-C67F-4C36-B05C-FE1F26329C70}" dt="2020-09-11T08:45:38.845" v="179" actId="478"/>
          <ac:spMkLst>
            <pc:docMk/>
            <pc:sldMk cId="1111890121" sldId="280"/>
            <ac:spMk id="19" creationId="{D06CC532-C9ED-408C-BCFC-7876EFE78877}"/>
          </ac:spMkLst>
        </pc:spChg>
        <pc:graphicFrameChg chg="del mod modGraphic">
          <ac:chgData name="Hannah Webster" userId="2b16f96be391b3a7" providerId="OrgId" clId="{B90543DA-C67F-4C36-B05C-FE1F26329C70}" dt="2020-09-11T08:45:36.898" v="178" actId="478"/>
          <ac:graphicFrameMkLst>
            <pc:docMk/>
            <pc:sldMk cId="1111890121" sldId="280"/>
            <ac:graphicFrameMk id="7" creationId="{ECBE5835-BF04-405F-8CAE-6B04E8909576}"/>
          </ac:graphicFrameMkLst>
        </pc:graphicFrameChg>
        <pc:graphicFrameChg chg="add mod modGraphic">
          <ac:chgData name="Hannah Webster" userId="2b16f96be391b3a7" providerId="OrgId" clId="{B90543DA-C67F-4C36-B05C-FE1F26329C70}" dt="2020-10-02T15:54:48.861" v="5847" actId="20577"/>
          <ac:graphicFrameMkLst>
            <pc:docMk/>
            <pc:sldMk cId="1111890121" sldId="280"/>
            <ac:graphicFrameMk id="20" creationId="{AC81FE2B-8A29-4523-87A9-DD6F5DD10326}"/>
          </ac:graphicFrameMkLst>
        </pc:graphicFrameChg>
        <pc:cxnChg chg="del">
          <ac:chgData name="Hannah Webster" userId="2b16f96be391b3a7" providerId="OrgId" clId="{B90543DA-C67F-4C36-B05C-FE1F26329C70}" dt="2020-09-11T08:45:36.898" v="178" actId="478"/>
          <ac:cxnSpMkLst>
            <pc:docMk/>
            <pc:sldMk cId="1111890121" sldId="280"/>
            <ac:cxnSpMk id="14" creationId="{28D671CB-DA6C-4886-8049-CE2F9DAB9443}"/>
          </ac:cxnSpMkLst>
        </pc:cxnChg>
        <pc:cxnChg chg="del">
          <ac:chgData name="Hannah Webster" userId="2b16f96be391b3a7" providerId="OrgId" clId="{B90543DA-C67F-4C36-B05C-FE1F26329C70}" dt="2020-09-11T08:45:36.898" v="178" actId="478"/>
          <ac:cxnSpMkLst>
            <pc:docMk/>
            <pc:sldMk cId="1111890121" sldId="280"/>
            <ac:cxnSpMk id="15" creationId="{1B4621EF-436B-4D33-A045-D3F0C10F1F43}"/>
          </ac:cxnSpMkLst>
        </pc:cxnChg>
        <pc:cxnChg chg="del">
          <ac:chgData name="Hannah Webster" userId="2b16f96be391b3a7" providerId="OrgId" clId="{B90543DA-C67F-4C36-B05C-FE1F26329C70}" dt="2020-09-11T08:45:36.898" v="178" actId="478"/>
          <ac:cxnSpMkLst>
            <pc:docMk/>
            <pc:sldMk cId="1111890121" sldId="280"/>
            <ac:cxnSpMk id="16" creationId="{FE4A4FC1-872C-4568-8698-25C92747F244}"/>
          </ac:cxnSpMkLst>
        </pc:cxnChg>
        <pc:cxnChg chg="del">
          <ac:chgData name="Hannah Webster" userId="2b16f96be391b3a7" providerId="OrgId" clId="{B90543DA-C67F-4C36-B05C-FE1F26329C70}" dt="2020-09-11T08:45:36.898" v="178" actId="478"/>
          <ac:cxnSpMkLst>
            <pc:docMk/>
            <pc:sldMk cId="1111890121" sldId="280"/>
            <ac:cxnSpMk id="17" creationId="{360AFEC3-347A-4D7F-B4F6-E9BC23B59B8F}"/>
          </ac:cxnSpMkLst>
        </pc:cxnChg>
      </pc:sldChg>
      <pc:sldChg chg="addSp modSp add">
        <pc:chgData name="Hannah Webster" userId="2b16f96be391b3a7" providerId="OrgId" clId="{B90543DA-C67F-4C36-B05C-FE1F26329C70}" dt="2020-10-01T17:39:13.221" v="5822" actId="20577"/>
        <pc:sldMkLst>
          <pc:docMk/>
          <pc:sldMk cId="3067431768" sldId="281"/>
        </pc:sldMkLst>
        <pc:spChg chg="mod">
          <ac:chgData name="Hannah Webster" userId="2b16f96be391b3a7" providerId="OrgId" clId="{B90543DA-C67F-4C36-B05C-FE1F26329C70}" dt="2020-10-01T17:39:13.221" v="5822" actId="20577"/>
          <ac:spMkLst>
            <pc:docMk/>
            <pc:sldMk cId="3067431768" sldId="281"/>
            <ac:spMk id="2" creationId="{08E65340-F1A9-4DF2-8834-FCEB4EA70E60}"/>
          </ac:spMkLst>
        </pc:spChg>
        <pc:spChg chg="mod">
          <ac:chgData name="Hannah Webster" userId="2b16f96be391b3a7" providerId="OrgId" clId="{B90543DA-C67F-4C36-B05C-FE1F26329C70}" dt="2020-09-11T08:57:20.520" v="903" actId="5793"/>
          <ac:spMkLst>
            <pc:docMk/>
            <pc:sldMk cId="3067431768" sldId="281"/>
            <ac:spMk id="3" creationId="{2E8997C1-6283-4794-9AF9-2176F1E41F08}"/>
          </ac:spMkLst>
        </pc:spChg>
        <pc:spChg chg="mod">
          <ac:chgData name="Hannah Webster" userId="2b16f96be391b3a7" providerId="OrgId" clId="{B90543DA-C67F-4C36-B05C-FE1F26329C70}" dt="2020-09-11T08:50:28.314" v="380" actId="20577"/>
          <ac:spMkLst>
            <pc:docMk/>
            <pc:sldMk cId="3067431768" sldId="281"/>
            <ac:spMk id="4" creationId="{3CDF9398-8EFB-438C-A654-231475760754}"/>
          </ac:spMkLst>
        </pc:spChg>
        <pc:spChg chg="add mod">
          <ac:chgData name="Hannah Webster" userId="2b16f96be391b3a7" providerId="OrgId" clId="{B90543DA-C67F-4C36-B05C-FE1F26329C70}" dt="2020-09-11T08:50:42.045" v="383" actId="208"/>
          <ac:spMkLst>
            <pc:docMk/>
            <pc:sldMk cId="3067431768" sldId="281"/>
            <ac:spMk id="5" creationId="{A0EAFC56-A0C3-4B6B-8978-ACE516F7D685}"/>
          </ac:spMkLst>
        </pc:spChg>
      </pc:sldChg>
      <pc:sldChg chg="addSp delSp modSp add">
        <pc:chgData name="Hannah Webster" userId="2b16f96be391b3a7" providerId="OrgId" clId="{B90543DA-C67F-4C36-B05C-FE1F26329C70}" dt="2020-10-01T16:36:07.576" v="4035" actId="20577"/>
        <pc:sldMkLst>
          <pc:docMk/>
          <pc:sldMk cId="2474586408" sldId="282"/>
        </pc:sldMkLst>
        <pc:spChg chg="mod">
          <ac:chgData name="Hannah Webster" userId="2b16f96be391b3a7" providerId="OrgId" clId="{B90543DA-C67F-4C36-B05C-FE1F26329C70}" dt="2020-10-01T16:36:07.576" v="4035" actId="20577"/>
          <ac:spMkLst>
            <pc:docMk/>
            <pc:sldMk cId="2474586408" sldId="282"/>
            <ac:spMk id="2" creationId="{5D5E897E-1F5D-46D7-994F-D2A5A8142227}"/>
          </ac:spMkLst>
        </pc:spChg>
        <pc:spChg chg="mod">
          <ac:chgData name="Hannah Webster" userId="2b16f96be391b3a7" providerId="OrgId" clId="{B90543DA-C67F-4C36-B05C-FE1F26329C70}" dt="2020-10-01T16:17:00.319" v="2138" actId="14100"/>
          <ac:spMkLst>
            <pc:docMk/>
            <pc:sldMk cId="2474586408" sldId="282"/>
            <ac:spMk id="3" creationId="{3562DBE9-9A1C-4A24-B71C-3FFAC53F54A4}"/>
          </ac:spMkLst>
        </pc:spChg>
        <pc:spChg chg="add del mod">
          <ac:chgData name="Hannah Webster" userId="2b16f96be391b3a7" providerId="OrgId" clId="{B90543DA-C67F-4C36-B05C-FE1F26329C70}" dt="2020-10-01T16:17:40.541" v="2309" actId="478"/>
          <ac:spMkLst>
            <pc:docMk/>
            <pc:sldMk cId="2474586408" sldId="282"/>
            <ac:spMk id="5" creationId="{56A5A7D9-A6FD-4DFF-884D-7F70BF60A9D0}"/>
          </ac:spMkLst>
        </pc:spChg>
        <pc:spChg chg="del">
          <ac:chgData name="Hannah Webster" userId="2b16f96be391b3a7" providerId="OrgId" clId="{B90543DA-C67F-4C36-B05C-FE1F26329C70}" dt="2020-09-11T09:13:16.374" v="1361" actId="478"/>
          <ac:spMkLst>
            <pc:docMk/>
            <pc:sldMk cId="2474586408" sldId="282"/>
            <ac:spMk id="5" creationId="{BE2A01E7-50F5-4F37-B735-35B3C2F395FA}"/>
          </ac:spMkLst>
        </pc:spChg>
        <pc:spChg chg="del">
          <ac:chgData name="Hannah Webster" userId="2b16f96be391b3a7" providerId="OrgId" clId="{B90543DA-C67F-4C36-B05C-FE1F26329C70}" dt="2020-10-01T16:16:36.515" v="2130" actId="478"/>
          <ac:spMkLst>
            <pc:docMk/>
            <pc:sldMk cId="2474586408" sldId="282"/>
            <ac:spMk id="6" creationId="{88F882E8-C038-483C-AC70-5157C4B21688}"/>
          </ac:spMkLst>
        </pc:spChg>
        <pc:spChg chg="add mod">
          <ac:chgData name="Hannah Webster" userId="2b16f96be391b3a7" providerId="OrgId" clId="{B90543DA-C67F-4C36-B05C-FE1F26329C70}" dt="2020-10-01T16:20:48.041" v="2626" actId="255"/>
          <ac:spMkLst>
            <pc:docMk/>
            <pc:sldMk cId="2474586408" sldId="282"/>
            <ac:spMk id="7" creationId="{5F177494-A5D5-450F-9720-4CECB913EF3D}"/>
          </ac:spMkLst>
        </pc:spChg>
        <pc:spChg chg="del">
          <ac:chgData name="Hannah Webster" userId="2b16f96be391b3a7" providerId="OrgId" clId="{B90543DA-C67F-4C36-B05C-FE1F26329C70}" dt="2020-09-11T08:52:50.650" v="549" actId="478"/>
          <ac:spMkLst>
            <pc:docMk/>
            <pc:sldMk cId="2474586408" sldId="282"/>
            <ac:spMk id="7" creationId="{C887ED7A-C787-47B6-BE9E-71BB8FF214A7}"/>
          </ac:spMkLst>
        </pc:spChg>
        <pc:spChg chg="del">
          <ac:chgData name="Hannah Webster" userId="2b16f96be391b3a7" providerId="OrgId" clId="{B90543DA-C67F-4C36-B05C-FE1F26329C70}" dt="2020-09-11T08:52:50.650" v="549" actId="478"/>
          <ac:spMkLst>
            <pc:docMk/>
            <pc:sldMk cId="2474586408" sldId="282"/>
            <ac:spMk id="8" creationId="{152BF4F5-3821-451E-B7E9-E9E7C4AE5FEB}"/>
          </ac:spMkLst>
        </pc:spChg>
        <pc:spChg chg="del">
          <ac:chgData name="Hannah Webster" userId="2b16f96be391b3a7" providerId="OrgId" clId="{B90543DA-C67F-4C36-B05C-FE1F26329C70}" dt="2020-09-11T08:52:50.650" v="549" actId="478"/>
          <ac:spMkLst>
            <pc:docMk/>
            <pc:sldMk cId="2474586408" sldId="282"/>
            <ac:spMk id="9" creationId="{C62A7925-1F03-495E-BF5A-A9B1B9F1EBB1}"/>
          </ac:spMkLst>
        </pc:spChg>
        <pc:spChg chg="del">
          <ac:chgData name="Hannah Webster" userId="2b16f96be391b3a7" providerId="OrgId" clId="{B90543DA-C67F-4C36-B05C-FE1F26329C70}" dt="2020-09-11T08:52:50.650" v="549" actId="478"/>
          <ac:spMkLst>
            <pc:docMk/>
            <pc:sldMk cId="2474586408" sldId="282"/>
            <ac:spMk id="10" creationId="{7FDDD248-7ED5-4C41-A388-73DBA5D778A1}"/>
          </ac:spMkLst>
        </pc:spChg>
        <pc:spChg chg="del">
          <ac:chgData name="Hannah Webster" userId="2b16f96be391b3a7" providerId="OrgId" clId="{B90543DA-C67F-4C36-B05C-FE1F26329C70}" dt="2020-09-11T08:52:50.650" v="549" actId="478"/>
          <ac:spMkLst>
            <pc:docMk/>
            <pc:sldMk cId="2474586408" sldId="282"/>
            <ac:spMk id="11" creationId="{60391CEC-DC50-46AD-A295-7C0EC76CC8D6}"/>
          </ac:spMkLst>
        </pc:spChg>
        <pc:spChg chg="del">
          <ac:chgData name="Hannah Webster" userId="2b16f96be391b3a7" providerId="OrgId" clId="{B90543DA-C67F-4C36-B05C-FE1F26329C70}" dt="2020-09-11T08:52:50.650" v="549" actId="478"/>
          <ac:spMkLst>
            <pc:docMk/>
            <pc:sldMk cId="2474586408" sldId="282"/>
            <ac:spMk id="12" creationId="{2380574F-898D-439A-A8E8-5E5E5BB27940}"/>
          </ac:spMkLst>
        </pc:spChg>
        <pc:spChg chg="del">
          <ac:chgData name="Hannah Webster" userId="2b16f96be391b3a7" providerId="OrgId" clId="{B90543DA-C67F-4C36-B05C-FE1F26329C70}" dt="2020-09-11T08:52:50.650" v="549" actId="478"/>
          <ac:spMkLst>
            <pc:docMk/>
            <pc:sldMk cId="2474586408" sldId="282"/>
            <ac:spMk id="13" creationId="{76201F64-79C9-4C74-9B26-98FBAD8C0E7B}"/>
          </ac:spMkLst>
        </pc:spChg>
        <pc:spChg chg="del">
          <ac:chgData name="Hannah Webster" userId="2b16f96be391b3a7" providerId="OrgId" clId="{B90543DA-C67F-4C36-B05C-FE1F26329C70}" dt="2020-09-11T08:52:50.650" v="549" actId="478"/>
          <ac:spMkLst>
            <pc:docMk/>
            <pc:sldMk cId="2474586408" sldId="282"/>
            <ac:spMk id="14" creationId="{02C858C5-7E10-4AE0-A159-822278B911CD}"/>
          </ac:spMkLst>
        </pc:spChg>
        <pc:spChg chg="add mod">
          <ac:chgData name="Hannah Webster" userId="2b16f96be391b3a7" providerId="OrgId" clId="{B90543DA-C67F-4C36-B05C-FE1F26329C70}" dt="2020-10-01T16:20:48.041" v="2626" actId="255"/>
          <ac:spMkLst>
            <pc:docMk/>
            <pc:sldMk cId="2474586408" sldId="282"/>
            <ac:spMk id="15" creationId="{BFBB63C9-1757-4A05-B2B4-1ECC5BC9C02E}"/>
          </ac:spMkLst>
        </pc:spChg>
        <pc:picChg chg="add mod">
          <ac:chgData name="Hannah Webster" userId="2b16f96be391b3a7" providerId="OrgId" clId="{B90543DA-C67F-4C36-B05C-FE1F26329C70}" dt="2020-10-01T16:16:56.498" v="2137" actId="1076"/>
          <ac:picMkLst>
            <pc:docMk/>
            <pc:sldMk cId="2474586408" sldId="282"/>
            <ac:picMk id="4" creationId="{B4635492-1952-44AE-9D94-598D26C80050}"/>
          </ac:picMkLst>
        </pc:picChg>
        <pc:cxnChg chg="add mod">
          <ac:chgData name="Hannah Webster" userId="2b16f96be391b3a7" providerId="OrgId" clId="{B90543DA-C67F-4C36-B05C-FE1F26329C70}" dt="2020-10-01T16:20:48.041" v="2626" actId="255"/>
          <ac:cxnSpMkLst>
            <pc:docMk/>
            <pc:sldMk cId="2474586408" sldId="282"/>
            <ac:cxnSpMk id="8" creationId="{AB4BFD76-5A99-4480-A38C-37F29C2E2161}"/>
          </ac:cxnSpMkLst>
        </pc:cxnChg>
        <pc:cxnChg chg="add mod">
          <ac:chgData name="Hannah Webster" userId="2b16f96be391b3a7" providerId="OrgId" clId="{B90543DA-C67F-4C36-B05C-FE1F26329C70}" dt="2020-10-01T16:21:01.350" v="2629" actId="14100"/>
          <ac:cxnSpMkLst>
            <pc:docMk/>
            <pc:sldMk cId="2474586408" sldId="282"/>
            <ac:cxnSpMk id="16" creationId="{FFD51D12-BEF7-44DA-9181-0E882160A831}"/>
          </ac:cxnSpMkLst>
        </pc:cxnChg>
      </pc:sldChg>
      <pc:sldChg chg="addSp delSp modSp add del mod modClrScheme chgLayout">
        <pc:chgData name="Hannah Webster" userId="2b16f96be391b3a7" providerId="OrgId" clId="{B90543DA-C67F-4C36-B05C-FE1F26329C70}" dt="2020-10-01T16:25:20.972" v="2969" actId="2696"/>
        <pc:sldMkLst>
          <pc:docMk/>
          <pc:sldMk cId="1938141068" sldId="283"/>
        </pc:sldMkLst>
        <pc:spChg chg="mod">
          <ac:chgData name="Hannah Webster" userId="2b16f96be391b3a7" providerId="OrgId" clId="{B90543DA-C67F-4C36-B05C-FE1F26329C70}" dt="2020-10-01T16:22:00.466" v="2638" actId="26606"/>
          <ac:spMkLst>
            <pc:docMk/>
            <pc:sldMk cId="1938141068" sldId="283"/>
            <ac:spMk id="2" creationId="{5D5E897E-1F5D-46D7-994F-D2A5A8142227}"/>
          </ac:spMkLst>
        </pc:spChg>
        <pc:spChg chg="mod">
          <ac:chgData name="Hannah Webster" userId="2b16f96be391b3a7" providerId="OrgId" clId="{B90543DA-C67F-4C36-B05C-FE1F26329C70}" dt="2020-10-01T16:22:00.466" v="2638" actId="26606"/>
          <ac:spMkLst>
            <pc:docMk/>
            <pc:sldMk cId="1938141068" sldId="283"/>
            <ac:spMk id="3" creationId="{3562DBE9-9A1C-4A24-B71C-3FFAC53F54A4}"/>
          </ac:spMkLst>
        </pc:spChg>
        <pc:spChg chg="del">
          <ac:chgData name="Hannah Webster" userId="2b16f96be391b3a7" providerId="OrgId" clId="{B90543DA-C67F-4C36-B05C-FE1F26329C70}" dt="2020-09-11T08:54:15.546" v="599" actId="478"/>
          <ac:spMkLst>
            <pc:docMk/>
            <pc:sldMk cId="1938141068" sldId="283"/>
            <ac:spMk id="5" creationId="{BE2A01E7-50F5-4F37-B735-35B3C2F395FA}"/>
          </ac:spMkLst>
        </pc:spChg>
        <pc:spChg chg="mod">
          <ac:chgData name="Hannah Webster" userId="2b16f96be391b3a7" providerId="OrgId" clId="{B90543DA-C67F-4C36-B05C-FE1F26329C70}" dt="2020-10-01T16:22:00.569" v="2639" actId="27636"/>
          <ac:spMkLst>
            <pc:docMk/>
            <pc:sldMk cId="1938141068" sldId="283"/>
            <ac:spMk id="6" creationId="{88F882E8-C038-483C-AC70-5157C4B21688}"/>
          </ac:spMkLst>
        </pc:spChg>
        <pc:spChg chg="add mod ord">
          <ac:chgData name="Hannah Webster" userId="2b16f96be391b3a7" providerId="OrgId" clId="{B90543DA-C67F-4C36-B05C-FE1F26329C70}" dt="2020-10-01T16:22:00.466" v="2638" actId="26606"/>
          <ac:spMkLst>
            <pc:docMk/>
            <pc:sldMk cId="1938141068" sldId="283"/>
            <ac:spMk id="8" creationId="{5B916114-7B44-42F1-BE17-0A0AC06FA469}"/>
          </ac:spMkLst>
        </pc:spChg>
        <pc:spChg chg="add mod">
          <ac:chgData name="Hannah Webster" userId="2b16f96be391b3a7" providerId="OrgId" clId="{B90543DA-C67F-4C36-B05C-FE1F26329C70}" dt="2020-10-01T16:22:00.466" v="2638" actId="26606"/>
          <ac:spMkLst>
            <pc:docMk/>
            <pc:sldMk cId="1938141068" sldId="283"/>
            <ac:spMk id="13" creationId="{F6559119-25D1-4E71-8664-61AB5EAB6685}"/>
          </ac:spMkLst>
        </pc:spChg>
        <pc:picChg chg="add mod modCrop">
          <ac:chgData name="Hannah Webster" userId="2b16f96be391b3a7" providerId="OrgId" clId="{B90543DA-C67F-4C36-B05C-FE1F26329C70}" dt="2020-10-01T16:22:00.466" v="2638" actId="26606"/>
          <ac:picMkLst>
            <pc:docMk/>
            <pc:sldMk cId="1938141068" sldId="283"/>
            <ac:picMk id="4" creationId="{1F4A3E60-89C7-4056-A72E-5C2E9BF67BC0}"/>
          </ac:picMkLst>
        </pc:picChg>
        <pc:picChg chg="add del mod">
          <ac:chgData name="Hannah Webster" userId="2b16f96be391b3a7" providerId="OrgId" clId="{B90543DA-C67F-4C36-B05C-FE1F26329C70}" dt="2020-10-01T16:21:10.392" v="2630" actId="478"/>
          <ac:picMkLst>
            <pc:docMk/>
            <pc:sldMk cId="1938141068" sldId="283"/>
            <ac:picMk id="7" creationId="{78DA89A0-06C6-4914-86E2-00A42C8878B1}"/>
          </ac:picMkLst>
        </pc:picChg>
        <pc:picChg chg="add del mod">
          <ac:chgData name="Hannah Webster" userId="2b16f96be391b3a7" providerId="OrgId" clId="{B90543DA-C67F-4C36-B05C-FE1F26329C70}" dt="2020-10-01T16:21:23.703" v="2635" actId="478"/>
          <ac:picMkLst>
            <pc:docMk/>
            <pc:sldMk cId="1938141068" sldId="283"/>
            <ac:picMk id="9" creationId="{3ED405B7-EB52-4CAE-BE5A-2DC0E2F8E3B5}"/>
          </ac:picMkLst>
        </pc:picChg>
      </pc:sldChg>
      <pc:sldChg chg="add del">
        <pc:chgData name="Hannah Webster" userId="2b16f96be391b3a7" providerId="OrgId" clId="{B90543DA-C67F-4C36-B05C-FE1F26329C70}" dt="2020-09-11T08:54:27.951" v="604"/>
        <pc:sldMkLst>
          <pc:docMk/>
          <pc:sldMk cId="3724319469" sldId="284"/>
        </pc:sldMkLst>
      </pc:sldChg>
      <pc:sldChg chg="addSp delSp modSp add del">
        <pc:chgData name="Hannah Webster" userId="2b16f96be391b3a7" providerId="OrgId" clId="{B90543DA-C67F-4C36-B05C-FE1F26329C70}" dt="2020-10-01T16:28:07.563" v="3263" actId="2696"/>
        <pc:sldMkLst>
          <pc:docMk/>
          <pc:sldMk cId="3882582141" sldId="284"/>
        </pc:sldMkLst>
        <pc:spChg chg="mod">
          <ac:chgData name="Hannah Webster" userId="2b16f96be391b3a7" providerId="OrgId" clId="{B90543DA-C67F-4C36-B05C-FE1F26329C70}" dt="2020-09-11T08:54:32.167" v="612" actId="20577"/>
          <ac:spMkLst>
            <pc:docMk/>
            <pc:sldMk cId="3882582141" sldId="284"/>
            <ac:spMk id="2" creationId="{5D5E897E-1F5D-46D7-994F-D2A5A8142227}"/>
          </ac:spMkLst>
        </pc:spChg>
        <pc:spChg chg="mod">
          <ac:chgData name="Hannah Webster" userId="2b16f96be391b3a7" providerId="OrgId" clId="{B90543DA-C67F-4C36-B05C-FE1F26329C70}" dt="2020-09-11T08:54:47.137" v="617"/>
          <ac:spMkLst>
            <pc:docMk/>
            <pc:sldMk cId="3882582141" sldId="284"/>
            <ac:spMk id="3" creationId="{3562DBE9-9A1C-4A24-B71C-3FFAC53F54A4}"/>
          </ac:spMkLst>
        </pc:spChg>
        <pc:spChg chg="del">
          <ac:chgData name="Hannah Webster" userId="2b16f96be391b3a7" providerId="OrgId" clId="{B90543DA-C67F-4C36-B05C-FE1F26329C70}" dt="2020-09-11T08:54:38.573" v="615" actId="478"/>
          <ac:spMkLst>
            <pc:docMk/>
            <pc:sldMk cId="3882582141" sldId="284"/>
            <ac:spMk id="8" creationId="{5B916114-7B44-42F1-BE17-0A0AC06FA469}"/>
          </ac:spMkLst>
        </pc:spChg>
        <pc:picChg chg="del">
          <ac:chgData name="Hannah Webster" userId="2b16f96be391b3a7" providerId="OrgId" clId="{B90543DA-C67F-4C36-B05C-FE1F26329C70}" dt="2020-09-11T08:54:35.995" v="614" actId="478"/>
          <ac:picMkLst>
            <pc:docMk/>
            <pc:sldMk cId="3882582141" sldId="284"/>
            <ac:picMk id="7" creationId="{78DA89A0-06C6-4914-86E2-00A42C8878B1}"/>
          </ac:picMkLst>
        </pc:picChg>
        <pc:picChg chg="del">
          <ac:chgData name="Hannah Webster" userId="2b16f96be391b3a7" providerId="OrgId" clId="{B90543DA-C67F-4C36-B05C-FE1F26329C70}" dt="2020-09-11T08:54:34.566" v="613" actId="478"/>
          <ac:picMkLst>
            <pc:docMk/>
            <pc:sldMk cId="3882582141" sldId="284"/>
            <ac:picMk id="9" creationId="{3ED405B7-EB52-4CAE-BE5A-2DC0E2F8E3B5}"/>
          </ac:picMkLst>
        </pc:picChg>
        <pc:picChg chg="add mod">
          <ac:chgData name="Hannah Webster" userId="2b16f96be391b3a7" providerId="OrgId" clId="{B90543DA-C67F-4C36-B05C-FE1F26329C70}" dt="2020-09-11T08:55:14.541" v="646" actId="1076"/>
          <ac:picMkLst>
            <pc:docMk/>
            <pc:sldMk cId="3882582141" sldId="284"/>
            <ac:picMk id="10" creationId="{0BFC1F68-AA34-4702-8031-D0C6C54CD007}"/>
          </ac:picMkLst>
        </pc:picChg>
      </pc:sldChg>
      <pc:sldChg chg="modSp add del">
        <pc:chgData name="Hannah Webster" userId="2b16f96be391b3a7" providerId="OrgId" clId="{B90543DA-C67F-4C36-B05C-FE1F26329C70}" dt="2020-10-01T16:28:29.879" v="3281" actId="2696"/>
        <pc:sldMkLst>
          <pc:docMk/>
          <pc:sldMk cId="3302430705" sldId="285"/>
        </pc:sldMkLst>
        <pc:spChg chg="mod">
          <ac:chgData name="Hannah Webster" userId="2b16f96be391b3a7" providerId="OrgId" clId="{B90543DA-C67F-4C36-B05C-FE1F26329C70}" dt="2020-09-11T08:55:18.500" v="654" actId="20577"/>
          <ac:spMkLst>
            <pc:docMk/>
            <pc:sldMk cId="3302430705" sldId="285"/>
            <ac:spMk id="2" creationId="{5D5E897E-1F5D-46D7-994F-D2A5A8142227}"/>
          </ac:spMkLst>
        </pc:spChg>
        <pc:spChg chg="mod">
          <ac:chgData name="Hannah Webster" userId="2b16f96be391b3a7" providerId="OrgId" clId="{B90543DA-C67F-4C36-B05C-FE1F26329C70}" dt="2020-09-11T08:55:38.472" v="659" actId="20577"/>
          <ac:spMkLst>
            <pc:docMk/>
            <pc:sldMk cId="3302430705" sldId="285"/>
            <ac:spMk id="3" creationId="{3562DBE9-9A1C-4A24-B71C-3FFAC53F54A4}"/>
          </ac:spMkLst>
        </pc:spChg>
      </pc:sldChg>
      <pc:sldChg chg="modSp add">
        <pc:chgData name="Hannah Webster" userId="2b16f96be391b3a7" providerId="OrgId" clId="{B90543DA-C67F-4C36-B05C-FE1F26329C70}" dt="2020-09-11T08:56:17.802" v="682" actId="14100"/>
        <pc:sldMkLst>
          <pc:docMk/>
          <pc:sldMk cId="1255634311" sldId="286"/>
        </pc:sldMkLst>
        <pc:spChg chg="mod">
          <ac:chgData name="Hannah Webster" userId="2b16f96be391b3a7" providerId="OrgId" clId="{B90543DA-C67F-4C36-B05C-FE1F26329C70}" dt="2020-09-11T08:56:17.802" v="682" actId="14100"/>
          <ac:spMkLst>
            <pc:docMk/>
            <pc:sldMk cId="1255634311" sldId="286"/>
            <ac:spMk id="2" creationId="{57DF20FF-76C3-43C9-9DC8-0AAA86B44327}"/>
          </ac:spMkLst>
        </pc:spChg>
      </pc:sldChg>
      <pc:sldChg chg="modSp add">
        <pc:chgData name="Hannah Webster" userId="2b16f96be391b3a7" providerId="OrgId" clId="{B90543DA-C67F-4C36-B05C-FE1F26329C70}" dt="2020-09-11T08:56:27.164" v="702" actId="20577"/>
        <pc:sldMkLst>
          <pc:docMk/>
          <pc:sldMk cId="2862421338" sldId="287"/>
        </pc:sldMkLst>
        <pc:spChg chg="mod">
          <ac:chgData name="Hannah Webster" userId="2b16f96be391b3a7" providerId="OrgId" clId="{B90543DA-C67F-4C36-B05C-FE1F26329C70}" dt="2020-09-11T08:56:27.164" v="702" actId="20577"/>
          <ac:spMkLst>
            <pc:docMk/>
            <pc:sldMk cId="2862421338" sldId="287"/>
            <ac:spMk id="2" creationId="{57DF20FF-76C3-43C9-9DC8-0AAA86B44327}"/>
          </ac:spMkLst>
        </pc:spChg>
      </pc:sldChg>
      <pc:sldChg chg="modSp add">
        <pc:chgData name="Hannah Webster" userId="2b16f96be391b3a7" providerId="OrgId" clId="{B90543DA-C67F-4C36-B05C-FE1F26329C70}" dt="2020-09-11T08:56:43.946" v="726" actId="14100"/>
        <pc:sldMkLst>
          <pc:docMk/>
          <pc:sldMk cId="3966123239" sldId="288"/>
        </pc:sldMkLst>
        <pc:spChg chg="mod">
          <ac:chgData name="Hannah Webster" userId="2b16f96be391b3a7" providerId="OrgId" clId="{B90543DA-C67F-4C36-B05C-FE1F26329C70}" dt="2020-09-11T08:56:43.946" v="726" actId="14100"/>
          <ac:spMkLst>
            <pc:docMk/>
            <pc:sldMk cId="3966123239" sldId="288"/>
            <ac:spMk id="2" creationId="{57DF20FF-76C3-43C9-9DC8-0AAA86B44327}"/>
          </ac:spMkLst>
        </pc:spChg>
      </pc:sldChg>
      <pc:sldChg chg="modSp add ord">
        <pc:chgData name="Hannah Webster" userId="2b16f96be391b3a7" providerId="OrgId" clId="{B90543DA-C67F-4C36-B05C-FE1F26329C70}" dt="2020-09-11T08:58:31.026" v="1096" actId="20577"/>
        <pc:sldMkLst>
          <pc:docMk/>
          <pc:sldMk cId="1637180690" sldId="289"/>
        </pc:sldMkLst>
        <pc:spChg chg="mod">
          <ac:chgData name="Hannah Webster" userId="2b16f96be391b3a7" providerId="OrgId" clId="{B90543DA-C67F-4C36-B05C-FE1F26329C70}" dt="2020-09-11T08:58:31.026" v="1096" actId="20577"/>
          <ac:spMkLst>
            <pc:docMk/>
            <pc:sldMk cId="1637180690" sldId="289"/>
            <ac:spMk id="2" creationId="{57DF20FF-76C3-43C9-9DC8-0AAA86B44327}"/>
          </ac:spMkLst>
        </pc:spChg>
      </pc:sldChg>
      <pc:sldChg chg="addSp delSp modSp add ord">
        <pc:chgData name="Hannah Webster" userId="2b16f96be391b3a7" providerId="OrgId" clId="{B90543DA-C67F-4C36-B05C-FE1F26329C70}" dt="2020-10-02T14:45:11.869" v="5836"/>
        <pc:sldMkLst>
          <pc:docMk/>
          <pc:sldMk cId="1076780196" sldId="290"/>
        </pc:sldMkLst>
        <pc:spChg chg="mod">
          <ac:chgData name="Hannah Webster" userId="2b16f96be391b3a7" providerId="OrgId" clId="{B90543DA-C67F-4C36-B05C-FE1F26329C70}" dt="2020-10-01T16:36:26.561" v="4039" actId="20577"/>
          <ac:spMkLst>
            <pc:docMk/>
            <pc:sldMk cId="1076780196" sldId="290"/>
            <ac:spMk id="2" creationId="{57DF20FF-76C3-43C9-9DC8-0AAA86B44327}"/>
          </ac:spMkLst>
        </pc:spChg>
        <pc:picChg chg="add del mod">
          <ac:chgData name="Hannah Webster" userId="2b16f96be391b3a7" providerId="OrgId" clId="{B90543DA-C67F-4C36-B05C-FE1F26329C70}" dt="2020-10-02T14:45:11.869" v="5836"/>
          <ac:picMkLst>
            <pc:docMk/>
            <pc:sldMk cId="1076780196" sldId="290"/>
            <ac:picMk id="4" creationId="{2430B81B-75C1-497F-809A-ED793BE56B0D}"/>
          </ac:picMkLst>
        </pc:picChg>
      </pc:sldChg>
      <pc:sldChg chg="addSp delSp modSp add">
        <pc:chgData name="Hannah Webster" userId="2b16f96be391b3a7" providerId="OrgId" clId="{B90543DA-C67F-4C36-B05C-FE1F26329C70}" dt="2020-10-01T16:35:56.277" v="4027" actId="20577"/>
        <pc:sldMkLst>
          <pc:docMk/>
          <pc:sldMk cId="3826488705" sldId="291"/>
        </pc:sldMkLst>
        <pc:spChg chg="add mod">
          <ac:chgData name="Hannah Webster" userId="2b16f96be391b3a7" providerId="OrgId" clId="{B90543DA-C67F-4C36-B05C-FE1F26329C70}" dt="2020-10-01T16:33:27.942" v="3795" actId="14100"/>
          <ac:spMkLst>
            <pc:docMk/>
            <pc:sldMk cId="3826488705" sldId="291"/>
            <ac:spMk id="2" creationId="{5C73C525-33B5-42CD-9368-D61E14CC19D8}"/>
          </ac:spMkLst>
        </pc:spChg>
        <pc:spChg chg="del">
          <ac:chgData name="Hannah Webster" userId="2b16f96be391b3a7" providerId="OrgId" clId="{B90543DA-C67F-4C36-B05C-FE1F26329C70}" dt="2020-09-11T09:08:45.961" v="1162" actId="478"/>
          <ac:spMkLst>
            <pc:docMk/>
            <pc:sldMk cId="3826488705" sldId="291"/>
            <ac:spMk id="2" creationId="{DC8A4326-BB64-4E25-9BA1-1171956F09DA}"/>
          </ac:spMkLst>
        </pc:spChg>
        <pc:spChg chg="add mod">
          <ac:chgData name="Hannah Webster" userId="2b16f96be391b3a7" providerId="OrgId" clId="{B90543DA-C67F-4C36-B05C-FE1F26329C70}" dt="2020-10-01T16:34:43.684" v="3978" actId="14100"/>
          <ac:spMkLst>
            <pc:docMk/>
            <pc:sldMk cId="3826488705" sldId="291"/>
            <ac:spMk id="4" creationId="{247F7A9E-FE9E-452E-A64D-92D0131F5CC7}"/>
          </ac:spMkLst>
        </pc:spChg>
        <pc:spChg chg="add mod">
          <ac:chgData name="Hannah Webster" userId="2b16f96be391b3a7" providerId="OrgId" clId="{B90543DA-C67F-4C36-B05C-FE1F26329C70}" dt="2020-10-01T16:34:35.556" v="3976" actId="1076"/>
          <ac:spMkLst>
            <pc:docMk/>
            <pc:sldMk cId="3826488705" sldId="291"/>
            <ac:spMk id="5" creationId="{B9D81F21-21B2-45E2-9BFA-E9D27D625B25}"/>
          </ac:spMkLst>
        </pc:spChg>
        <pc:spChg chg="add del mod">
          <ac:chgData name="Hannah Webster" userId="2b16f96be391b3a7" providerId="OrgId" clId="{B90543DA-C67F-4C36-B05C-FE1F26329C70}" dt="2020-10-01T16:32:41.887" v="3785"/>
          <ac:spMkLst>
            <pc:docMk/>
            <pc:sldMk cId="3826488705" sldId="291"/>
            <ac:spMk id="10" creationId="{90341061-5298-45FB-9600-3CD70501AE94}"/>
          </ac:spMkLst>
        </pc:spChg>
        <pc:spChg chg="add mod">
          <ac:chgData name="Hannah Webster" userId="2b16f96be391b3a7" providerId="OrgId" clId="{B90543DA-C67F-4C36-B05C-FE1F26329C70}" dt="2020-10-01T16:34:48.669" v="3979" actId="1076"/>
          <ac:spMkLst>
            <pc:docMk/>
            <pc:sldMk cId="3826488705" sldId="291"/>
            <ac:spMk id="12" creationId="{9248C5F3-4382-4208-9D46-29D8185D54A5}"/>
          </ac:spMkLst>
        </pc:spChg>
        <pc:spChg chg="add mod">
          <ac:chgData name="Hannah Webster" userId="2b16f96be391b3a7" providerId="OrgId" clId="{B90543DA-C67F-4C36-B05C-FE1F26329C70}" dt="2020-10-01T16:35:56.277" v="4027" actId="20577"/>
          <ac:spMkLst>
            <pc:docMk/>
            <pc:sldMk cId="3826488705" sldId="291"/>
            <ac:spMk id="17" creationId="{EA0F6D6B-73A4-4F78-8AA5-11A1544DCD67}"/>
          </ac:spMkLst>
        </pc:spChg>
        <pc:picChg chg="add mod">
          <ac:chgData name="Hannah Webster" userId="2b16f96be391b3a7" providerId="OrgId" clId="{B90543DA-C67F-4C36-B05C-FE1F26329C70}" dt="2020-10-01T16:32:47.120" v="3786" actId="1076"/>
          <ac:picMkLst>
            <pc:docMk/>
            <pc:sldMk cId="3826488705" sldId="291"/>
            <ac:picMk id="3" creationId="{739B529E-0900-4D38-966F-F467E27556A5}"/>
          </ac:picMkLst>
        </pc:picChg>
        <pc:picChg chg="add mod modCrop">
          <ac:chgData name="Hannah Webster" userId="2b16f96be391b3a7" providerId="OrgId" clId="{B90543DA-C67F-4C36-B05C-FE1F26329C70}" dt="2020-10-01T16:33:25.003" v="3794" actId="14100"/>
          <ac:picMkLst>
            <pc:docMk/>
            <pc:sldMk cId="3826488705" sldId="291"/>
            <ac:picMk id="6" creationId="{10734143-364D-4E42-B02A-EA16BC4AAA38}"/>
          </ac:picMkLst>
        </pc:picChg>
        <pc:cxnChg chg="add mod">
          <ac:chgData name="Hannah Webster" userId="2b16f96be391b3a7" providerId="OrgId" clId="{B90543DA-C67F-4C36-B05C-FE1F26329C70}" dt="2020-10-01T16:34:38.549" v="3977" actId="14100"/>
          <ac:cxnSpMkLst>
            <pc:docMk/>
            <pc:sldMk cId="3826488705" sldId="291"/>
            <ac:cxnSpMk id="8" creationId="{F98A55C5-7958-482A-B32D-E331203F7130}"/>
          </ac:cxnSpMkLst>
        </pc:cxnChg>
        <pc:cxnChg chg="add mod">
          <ac:chgData name="Hannah Webster" userId="2b16f96be391b3a7" providerId="OrgId" clId="{B90543DA-C67F-4C36-B05C-FE1F26329C70}" dt="2020-10-01T16:34:43.684" v="3978" actId="14100"/>
          <ac:cxnSpMkLst>
            <pc:docMk/>
            <pc:sldMk cId="3826488705" sldId="291"/>
            <ac:cxnSpMk id="11" creationId="{FE3E7BCA-6449-4FF0-BF67-F74C110C9EA0}"/>
          </ac:cxnSpMkLst>
        </pc:cxnChg>
      </pc:sldChg>
      <pc:sldChg chg="add del">
        <pc:chgData name="Hannah Webster" userId="2b16f96be391b3a7" providerId="OrgId" clId="{B90543DA-C67F-4C36-B05C-FE1F26329C70}" dt="2020-09-11T09:12:43.740" v="1318" actId="2696"/>
        <pc:sldMkLst>
          <pc:docMk/>
          <pc:sldMk cId="1311618836" sldId="292"/>
        </pc:sldMkLst>
      </pc:sldChg>
      <pc:sldChg chg="addSp delSp modSp add mod modClrScheme chgLayout">
        <pc:chgData name="Hannah Webster" userId="2b16f96be391b3a7" providerId="OrgId" clId="{B90543DA-C67F-4C36-B05C-FE1F26329C70}" dt="2020-10-01T16:46:32.081" v="4720" actId="14100"/>
        <pc:sldMkLst>
          <pc:docMk/>
          <pc:sldMk cId="3305174998" sldId="292"/>
        </pc:sldMkLst>
        <pc:spChg chg="mod">
          <ac:chgData name="Hannah Webster" userId="2b16f96be391b3a7" providerId="OrgId" clId="{B90543DA-C67F-4C36-B05C-FE1F26329C70}" dt="2020-10-01T16:44:05.369" v="4279" actId="26606"/>
          <ac:spMkLst>
            <pc:docMk/>
            <pc:sldMk cId="3305174998" sldId="292"/>
            <ac:spMk id="2" creationId="{5D5E897E-1F5D-46D7-994F-D2A5A8142227}"/>
          </ac:spMkLst>
        </pc:spChg>
        <pc:spChg chg="mod">
          <ac:chgData name="Hannah Webster" userId="2b16f96be391b3a7" providerId="OrgId" clId="{B90543DA-C67F-4C36-B05C-FE1F26329C70}" dt="2020-10-01T16:45:35.084" v="4714" actId="20577"/>
          <ac:spMkLst>
            <pc:docMk/>
            <pc:sldMk cId="3305174998" sldId="292"/>
            <ac:spMk id="3" creationId="{3562DBE9-9A1C-4A24-B71C-3FFAC53F54A4}"/>
          </ac:spMkLst>
        </pc:spChg>
        <pc:spChg chg="del">
          <ac:chgData name="Hannah Webster" userId="2b16f96be391b3a7" providerId="OrgId" clId="{B90543DA-C67F-4C36-B05C-FE1F26329C70}" dt="2020-10-01T16:42:37.919" v="4277" actId="478"/>
          <ac:spMkLst>
            <pc:docMk/>
            <pc:sldMk cId="3305174998" sldId="292"/>
            <ac:spMk id="6" creationId="{88F882E8-C038-483C-AC70-5157C4B21688}"/>
          </ac:spMkLst>
        </pc:spChg>
        <pc:spChg chg="add del mod">
          <ac:chgData name="Hannah Webster" userId="2b16f96be391b3a7" providerId="OrgId" clId="{B90543DA-C67F-4C36-B05C-FE1F26329C70}" dt="2020-10-01T16:44:50.720" v="4485" actId="478"/>
          <ac:spMkLst>
            <pc:docMk/>
            <pc:sldMk cId="3305174998" sldId="292"/>
            <ac:spMk id="9" creationId="{7CFE1655-F675-4723-8450-98DAF325732B}"/>
          </ac:spMkLst>
        </pc:spChg>
        <pc:spChg chg="add del mod">
          <ac:chgData name="Hannah Webster" userId="2b16f96be391b3a7" providerId="OrgId" clId="{B90543DA-C67F-4C36-B05C-FE1F26329C70}" dt="2020-10-01T16:44:52.475" v="4486" actId="478"/>
          <ac:spMkLst>
            <pc:docMk/>
            <pc:sldMk cId="3305174998" sldId="292"/>
            <ac:spMk id="11" creationId="{45E8B82A-C2A6-4331-A4D7-504540626318}"/>
          </ac:spMkLst>
        </pc:spChg>
        <pc:picChg chg="add mod">
          <ac:chgData name="Hannah Webster" userId="2b16f96be391b3a7" providerId="OrgId" clId="{B90543DA-C67F-4C36-B05C-FE1F26329C70}" dt="2020-10-01T16:44:09.695" v="4280" actId="1076"/>
          <ac:picMkLst>
            <pc:docMk/>
            <pc:sldMk cId="3305174998" sldId="292"/>
            <ac:picMk id="4" creationId="{7314AC50-DF0F-41B3-9D70-4EA47CF5195B}"/>
          </ac:picMkLst>
        </pc:picChg>
        <pc:picChg chg="add mod">
          <ac:chgData name="Hannah Webster" userId="2b16f96be391b3a7" providerId="OrgId" clId="{B90543DA-C67F-4C36-B05C-FE1F26329C70}" dt="2020-10-01T16:46:32.081" v="4720" actId="14100"/>
          <ac:picMkLst>
            <pc:docMk/>
            <pc:sldMk cId="3305174998" sldId="292"/>
            <ac:picMk id="5" creationId="{9A880910-BF24-40B6-8C53-6CC847117A7E}"/>
          </ac:picMkLst>
        </pc:picChg>
      </pc:sldChg>
      <pc:sldChg chg="addSp delSp modSp add mod modClrScheme chgLayout">
        <pc:chgData name="Hannah Webster" userId="2b16f96be391b3a7" providerId="OrgId" clId="{B90543DA-C67F-4C36-B05C-FE1F26329C70}" dt="2020-10-01T16:36:03.927" v="4033" actId="20577"/>
        <pc:sldMkLst>
          <pc:docMk/>
          <pc:sldMk cId="11798449" sldId="293"/>
        </pc:sldMkLst>
        <pc:spChg chg="mod">
          <ac:chgData name="Hannah Webster" userId="2b16f96be391b3a7" providerId="OrgId" clId="{B90543DA-C67F-4C36-B05C-FE1F26329C70}" dt="2020-10-01T16:36:03.927" v="4033" actId="20577"/>
          <ac:spMkLst>
            <pc:docMk/>
            <pc:sldMk cId="11798449" sldId="293"/>
            <ac:spMk id="2" creationId="{5D5E897E-1F5D-46D7-994F-D2A5A8142227}"/>
          </ac:spMkLst>
        </pc:spChg>
        <pc:spChg chg="mod">
          <ac:chgData name="Hannah Webster" userId="2b16f96be391b3a7" providerId="OrgId" clId="{B90543DA-C67F-4C36-B05C-FE1F26329C70}" dt="2020-10-01T16:25:16.028" v="2968" actId="20577"/>
          <ac:spMkLst>
            <pc:docMk/>
            <pc:sldMk cId="11798449" sldId="293"/>
            <ac:spMk id="3" creationId="{3562DBE9-9A1C-4A24-B71C-3FFAC53F54A4}"/>
          </ac:spMkLst>
        </pc:spChg>
        <pc:spChg chg="mod">
          <ac:chgData name="Hannah Webster" userId="2b16f96be391b3a7" providerId="OrgId" clId="{B90543DA-C67F-4C36-B05C-FE1F26329C70}" dt="2020-10-01T16:22:11.695" v="2642" actId="27636"/>
          <ac:spMkLst>
            <pc:docMk/>
            <pc:sldMk cId="11798449" sldId="293"/>
            <ac:spMk id="6" creationId="{88F882E8-C038-483C-AC70-5157C4B21688}"/>
          </ac:spMkLst>
        </pc:spChg>
        <pc:spChg chg="add mod">
          <ac:chgData name="Hannah Webster" userId="2b16f96be391b3a7" providerId="OrgId" clId="{B90543DA-C67F-4C36-B05C-FE1F26329C70}" dt="2020-10-01T16:22:59.578" v="2732" actId="20577"/>
          <ac:spMkLst>
            <pc:docMk/>
            <pc:sldMk cId="11798449" sldId="293"/>
            <ac:spMk id="9" creationId="{38827328-9B6E-4DB2-96FE-0C851B1E35E0}"/>
          </ac:spMkLst>
        </pc:spChg>
        <pc:spChg chg="add mod">
          <ac:chgData name="Hannah Webster" userId="2b16f96be391b3a7" providerId="OrgId" clId="{B90543DA-C67F-4C36-B05C-FE1F26329C70}" dt="2020-10-01T16:24:00.338" v="2953" actId="1076"/>
          <ac:spMkLst>
            <pc:docMk/>
            <pc:sldMk cId="11798449" sldId="293"/>
            <ac:spMk id="11" creationId="{9C732B80-1F29-4D10-BBE7-B81E9C12B5D0}"/>
          </ac:spMkLst>
        </pc:spChg>
        <pc:spChg chg="del mod">
          <ac:chgData name="Hannah Webster" userId="2b16f96be391b3a7" providerId="OrgId" clId="{B90543DA-C67F-4C36-B05C-FE1F26329C70}" dt="2020-10-01T16:22:19.182" v="2645" actId="478"/>
          <ac:spMkLst>
            <pc:docMk/>
            <pc:sldMk cId="11798449" sldId="293"/>
            <ac:spMk id="13" creationId="{F6559119-25D1-4E71-8664-61AB5EAB6685}"/>
          </ac:spMkLst>
        </pc:spChg>
        <pc:spChg chg="add mod">
          <ac:chgData name="Hannah Webster" userId="2b16f96be391b3a7" providerId="OrgId" clId="{B90543DA-C67F-4C36-B05C-FE1F26329C70}" dt="2020-10-01T16:24:02.428" v="2954" actId="1076"/>
          <ac:spMkLst>
            <pc:docMk/>
            <pc:sldMk cId="11798449" sldId="293"/>
            <ac:spMk id="14" creationId="{EB7E9F7B-21D8-4E6F-B9DC-42CE01213832}"/>
          </ac:spMkLst>
        </pc:spChg>
        <pc:picChg chg="mod ord modCrop">
          <ac:chgData name="Hannah Webster" userId="2b16f96be391b3a7" providerId="OrgId" clId="{B90543DA-C67F-4C36-B05C-FE1F26329C70}" dt="2020-10-01T16:25:00.945" v="2963" actId="732"/>
          <ac:picMkLst>
            <pc:docMk/>
            <pc:sldMk cId="11798449" sldId="293"/>
            <ac:picMk id="4" creationId="{1F4A3E60-89C7-4056-A72E-5C2E9BF67BC0}"/>
          </ac:picMkLst>
        </pc:picChg>
        <pc:cxnChg chg="add mod">
          <ac:chgData name="Hannah Webster" userId="2b16f96be391b3a7" providerId="OrgId" clId="{B90543DA-C67F-4C36-B05C-FE1F26329C70}" dt="2020-10-01T16:23:04.184" v="2733" actId="14100"/>
          <ac:cxnSpMkLst>
            <pc:docMk/>
            <pc:sldMk cId="11798449" sldId="293"/>
            <ac:cxnSpMk id="10" creationId="{6834A180-6046-49A2-B945-D4ECC0742C86}"/>
          </ac:cxnSpMkLst>
        </pc:cxnChg>
        <pc:cxnChg chg="add mod">
          <ac:chgData name="Hannah Webster" userId="2b16f96be391b3a7" providerId="OrgId" clId="{B90543DA-C67F-4C36-B05C-FE1F26329C70}" dt="2020-10-01T16:24:18.820" v="2959" actId="14100"/>
          <ac:cxnSpMkLst>
            <pc:docMk/>
            <pc:sldMk cId="11798449" sldId="293"/>
            <ac:cxnSpMk id="12" creationId="{C8E79AB4-8624-4FE5-B4BD-19932E353F5D}"/>
          </ac:cxnSpMkLst>
        </pc:cxnChg>
        <pc:cxnChg chg="add mod">
          <ac:chgData name="Hannah Webster" userId="2b16f96be391b3a7" providerId="OrgId" clId="{B90543DA-C67F-4C36-B05C-FE1F26329C70}" dt="2020-10-01T16:24:22.168" v="2960" actId="14100"/>
          <ac:cxnSpMkLst>
            <pc:docMk/>
            <pc:sldMk cId="11798449" sldId="293"/>
            <ac:cxnSpMk id="16" creationId="{088EFF86-1EA8-4229-9717-279C3057A995}"/>
          </ac:cxnSpMkLst>
        </pc:cxnChg>
      </pc:sldChg>
      <pc:sldChg chg="add del">
        <pc:chgData name="Hannah Webster" userId="2b16f96be391b3a7" providerId="OrgId" clId="{B90543DA-C67F-4C36-B05C-FE1F26329C70}" dt="2020-09-11T09:13:38.534" v="1364" actId="2696"/>
        <pc:sldMkLst>
          <pc:docMk/>
          <pc:sldMk cId="1714714073" sldId="293"/>
        </pc:sldMkLst>
      </pc:sldChg>
      <pc:sldChg chg="modSp add del ord">
        <pc:chgData name="Hannah Webster" userId="2b16f96be391b3a7" providerId="OrgId" clId="{B90543DA-C67F-4C36-B05C-FE1F26329C70}" dt="2020-10-01T16:14:42.043" v="2117" actId="2696"/>
        <pc:sldMkLst>
          <pc:docMk/>
          <pc:sldMk cId="3064065666" sldId="293"/>
        </pc:sldMkLst>
        <pc:spChg chg="mod">
          <ac:chgData name="Hannah Webster" userId="2b16f96be391b3a7" providerId="OrgId" clId="{B90543DA-C67F-4C36-B05C-FE1F26329C70}" dt="2020-09-11T09:13:53.175" v="1395" actId="20577"/>
          <ac:spMkLst>
            <pc:docMk/>
            <pc:sldMk cId="3064065666" sldId="293"/>
            <ac:spMk id="2" creationId="{5D5E897E-1F5D-46D7-994F-D2A5A8142227}"/>
          </ac:spMkLst>
        </pc:spChg>
      </pc:sldChg>
      <pc:sldChg chg="addSp delSp modSp add">
        <pc:chgData name="Hannah Webster" userId="2b16f96be391b3a7" providerId="OrgId" clId="{B90543DA-C67F-4C36-B05C-FE1F26329C70}" dt="2020-10-01T16:36:01.569" v="4031" actId="20577"/>
        <pc:sldMkLst>
          <pc:docMk/>
          <pc:sldMk cId="1260129267" sldId="294"/>
        </pc:sldMkLst>
        <pc:spChg chg="mod">
          <ac:chgData name="Hannah Webster" userId="2b16f96be391b3a7" providerId="OrgId" clId="{B90543DA-C67F-4C36-B05C-FE1F26329C70}" dt="2020-10-01T16:36:01.569" v="4031" actId="20577"/>
          <ac:spMkLst>
            <pc:docMk/>
            <pc:sldMk cId="1260129267" sldId="294"/>
            <ac:spMk id="2" creationId="{5D5E897E-1F5D-46D7-994F-D2A5A8142227}"/>
          </ac:spMkLst>
        </pc:spChg>
        <pc:spChg chg="del">
          <ac:chgData name="Hannah Webster" userId="2b16f96be391b3a7" providerId="OrgId" clId="{B90543DA-C67F-4C36-B05C-FE1F26329C70}" dt="2020-10-01T16:27:47.137" v="3251" actId="478"/>
          <ac:spMkLst>
            <pc:docMk/>
            <pc:sldMk cId="1260129267" sldId="294"/>
            <ac:spMk id="8" creationId="{5B916114-7B44-42F1-BE17-0A0AC06FA469}"/>
          </ac:spMkLst>
        </pc:spChg>
        <pc:spChg chg="mod">
          <ac:chgData name="Hannah Webster" userId="2b16f96be391b3a7" providerId="OrgId" clId="{B90543DA-C67F-4C36-B05C-FE1F26329C70}" dt="2020-10-01T16:27:36.299" v="3248" actId="1076"/>
          <ac:spMkLst>
            <pc:docMk/>
            <pc:sldMk cId="1260129267" sldId="294"/>
            <ac:spMk id="9" creationId="{38827328-9B6E-4DB2-96FE-0C851B1E35E0}"/>
          </ac:spMkLst>
        </pc:spChg>
        <pc:spChg chg="del">
          <ac:chgData name="Hannah Webster" userId="2b16f96be391b3a7" providerId="OrgId" clId="{B90543DA-C67F-4C36-B05C-FE1F26329C70}" dt="2020-10-01T16:27:10.193" v="3174" actId="478"/>
          <ac:spMkLst>
            <pc:docMk/>
            <pc:sldMk cId="1260129267" sldId="294"/>
            <ac:spMk id="11" creationId="{9C732B80-1F29-4D10-BBE7-B81E9C12B5D0}"/>
          </ac:spMkLst>
        </pc:spChg>
        <pc:spChg chg="del mod">
          <ac:chgData name="Hannah Webster" userId="2b16f96be391b3a7" providerId="OrgId" clId="{B90543DA-C67F-4C36-B05C-FE1F26329C70}" dt="2020-10-01T16:27:11.673" v="3176" actId="478"/>
          <ac:spMkLst>
            <pc:docMk/>
            <pc:sldMk cId="1260129267" sldId="294"/>
            <ac:spMk id="14" creationId="{EB7E9F7B-21D8-4E6F-B9DC-42CE01213832}"/>
          </ac:spMkLst>
        </pc:spChg>
        <pc:picChg chg="add del">
          <ac:chgData name="Hannah Webster" userId="2b16f96be391b3a7" providerId="OrgId" clId="{B90543DA-C67F-4C36-B05C-FE1F26329C70}" dt="2020-10-01T16:26:35.670" v="2976" actId="478"/>
          <ac:picMkLst>
            <pc:docMk/>
            <pc:sldMk cId="1260129267" sldId="294"/>
            <ac:picMk id="4" creationId="{1F4A3E60-89C7-4056-A72E-5C2E9BF67BC0}"/>
          </ac:picMkLst>
        </pc:picChg>
        <pc:picChg chg="add mod">
          <ac:chgData name="Hannah Webster" userId="2b16f96be391b3a7" providerId="OrgId" clId="{B90543DA-C67F-4C36-B05C-FE1F26329C70}" dt="2020-10-01T16:26:38.078" v="2977" actId="1076"/>
          <ac:picMkLst>
            <pc:docMk/>
            <pc:sldMk cId="1260129267" sldId="294"/>
            <ac:picMk id="5" creationId="{14FA40AD-541B-43FD-975C-824463039F0C}"/>
          </ac:picMkLst>
        </pc:picChg>
        <pc:cxnChg chg="mod ord">
          <ac:chgData name="Hannah Webster" userId="2b16f96be391b3a7" providerId="OrgId" clId="{B90543DA-C67F-4C36-B05C-FE1F26329C70}" dt="2020-10-01T16:27:44.881" v="3250" actId="166"/>
          <ac:cxnSpMkLst>
            <pc:docMk/>
            <pc:sldMk cId="1260129267" sldId="294"/>
            <ac:cxnSpMk id="10" creationId="{6834A180-6046-49A2-B945-D4ECC0742C86}"/>
          </ac:cxnSpMkLst>
        </pc:cxnChg>
        <pc:cxnChg chg="del mod">
          <ac:chgData name="Hannah Webster" userId="2b16f96be391b3a7" providerId="OrgId" clId="{B90543DA-C67F-4C36-B05C-FE1F26329C70}" dt="2020-10-01T16:27:27.831" v="3246" actId="478"/>
          <ac:cxnSpMkLst>
            <pc:docMk/>
            <pc:sldMk cId="1260129267" sldId="294"/>
            <ac:cxnSpMk id="12" creationId="{C8E79AB4-8624-4FE5-B4BD-19932E353F5D}"/>
          </ac:cxnSpMkLst>
        </pc:cxnChg>
        <pc:cxnChg chg="del">
          <ac:chgData name="Hannah Webster" userId="2b16f96be391b3a7" providerId="OrgId" clId="{B90543DA-C67F-4C36-B05C-FE1F26329C70}" dt="2020-10-01T16:27:26.533" v="3245" actId="478"/>
          <ac:cxnSpMkLst>
            <pc:docMk/>
            <pc:sldMk cId="1260129267" sldId="294"/>
            <ac:cxnSpMk id="16" creationId="{088EFF86-1EA8-4229-9717-279C3057A995}"/>
          </ac:cxnSpMkLst>
        </pc:cxnChg>
      </pc:sldChg>
      <pc:sldChg chg="addSp delSp modSp add">
        <pc:chgData name="Hannah Webster" userId="2b16f96be391b3a7" providerId="OrgId" clId="{B90543DA-C67F-4C36-B05C-FE1F26329C70}" dt="2020-10-01T16:35:58.740" v="4029" actId="20577"/>
        <pc:sldMkLst>
          <pc:docMk/>
          <pc:sldMk cId="3443554333" sldId="295"/>
        </pc:sldMkLst>
        <pc:spChg chg="mod">
          <ac:chgData name="Hannah Webster" userId="2b16f96be391b3a7" providerId="OrgId" clId="{B90543DA-C67F-4C36-B05C-FE1F26329C70}" dt="2020-10-01T16:35:58.740" v="4029" actId="20577"/>
          <ac:spMkLst>
            <pc:docMk/>
            <pc:sldMk cId="3443554333" sldId="295"/>
            <ac:spMk id="2" creationId="{5D5E897E-1F5D-46D7-994F-D2A5A8142227}"/>
          </ac:spMkLst>
        </pc:spChg>
        <pc:spChg chg="del">
          <ac:chgData name="Hannah Webster" userId="2b16f96be391b3a7" providerId="OrgId" clId="{B90543DA-C67F-4C36-B05C-FE1F26329C70}" dt="2020-10-01T16:28:18.437" v="3278" actId="478"/>
          <ac:spMkLst>
            <pc:docMk/>
            <pc:sldMk cId="3443554333" sldId="295"/>
            <ac:spMk id="3" creationId="{3562DBE9-9A1C-4A24-B71C-3FFAC53F54A4}"/>
          </ac:spMkLst>
        </pc:spChg>
        <pc:spChg chg="del">
          <ac:chgData name="Hannah Webster" userId="2b16f96be391b3a7" providerId="OrgId" clId="{B90543DA-C67F-4C36-B05C-FE1F26329C70}" dt="2020-10-01T16:28:18.437" v="3278" actId="478"/>
          <ac:spMkLst>
            <pc:docMk/>
            <pc:sldMk cId="3443554333" sldId="295"/>
            <ac:spMk id="6" creationId="{88F882E8-C038-483C-AC70-5157C4B21688}"/>
          </ac:spMkLst>
        </pc:spChg>
        <pc:spChg chg="add del mod">
          <ac:chgData name="Hannah Webster" userId="2b16f96be391b3a7" providerId="OrgId" clId="{B90543DA-C67F-4C36-B05C-FE1F26329C70}" dt="2020-10-01T16:28:20.844" v="3279" actId="478"/>
          <ac:spMkLst>
            <pc:docMk/>
            <pc:sldMk cId="3443554333" sldId="295"/>
            <ac:spMk id="8" creationId="{325FD119-26A0-41A9-A336-86223420A602}"/>
          </ac:spMkLst>
        </pc:spChg>
        <pc:spChg chg="del">
          <ac:chgData name="Hannah Webster" userId="2b16f96be391b3a7" providerId="OrgId" clId="{B90543DA-C67F-4C36-B05C-FE1F26329C70}" dt="2020-10-01T16:28:18.437" v="3278" actId="478"/>
          <ac:spMkLst>
            <pc:docMk/>
            <pc:sldMk cId="3443554333" sldId="295"/>
            <ac:spMk id="9" creationId="{38827328-9B6E-4DB2-96FE-0C851B1E35E0}"/>
          </ac:spMkLst>
        </pc:spChg>
        <pc:spChg chg="add mod">
          <ac:chgData name="Hannah Webster" userId="2b16f96be391b3a7" providerId="OrgId" clId="{B90543DA-C67F-4C36-B05C-FE1F26329C70}" dt="2020-10-01T16:30:21.035" v="3593" actId="20577"/>
          <ac:spMkLst>
            <pc:docMk/>
            <pc:sldMk cId="3443554333" sldId="295"/>
            <ac:spMk id="11" creationId="{F0266DAE-1478-4C61-8312-D9CCF92B667D}"/>
          </ac:spMkLst>
        </pc:spChg>
        <pc:spChg chg="add mod">
          <ac:chgData name="Hannah Webster" userId="2b16f96be391b3a7" providerId="OrgId" clId="{B90543DA-C67F-4C36-B05C-FE1F26329C70}" dt="2020-10-01T16:31:19.879" v="3608" actId="1076"/>
          <ac:spMkLst>
            <pc:docMk/>
            <pc:sldMk cId="3443554333" sldId="295"/>
            <ac:spMk id="13" creationId="{52F1305D-AC28-4580-85CE-509915127609}"/>
          </ac:spMkLst>
        </pc:spChg>
        <pc:spChg chg="add mod">
          <ac:chgData name="Hannah Webster" userId="2b16f96be391b3a7" providerId="OrgId" clId="{B90543DA-C67F-4C36-B05C-FE1F26329C70}" dt="2020-10-01T16:31:49.235" v="3703" actId="1076"/>
          <ac:spMkLst>
            <pc:docMk/>
            <pc:sldMk cId="3443554333" sldId="295"/>
            <ac:spMk id="15" creationId="{DD52AAC7-5783-4C64-9B51-47D7C264D368}"/>
          </ac:spMkLst>
        </pc:spChg>
        <pc:spChg chg="add del mod">
          <ac:chgData name="Hannah Webster" userId="2b16f96be391b3a7" providerId="OrgId" clId="{B90543DA-C67F-4C36-B05C-FE1F26329C70}" dt="2020-10-01T16:31:38.601" v="3702" actId="478"/>
          <ac:spMkLst>
            <pc:docMk/>
            <pc:sldMk cId="3443554333" sldId="295"/>
            <ac:spMk id="21" creationId="{36D96BF7-596D-46FD-A0AD-2CC7E299CBCE}"/>
          </ac:spMkLst>
        </pc:spChg>
        <pc:spChg chg="add mod">
          <ac:chgData name="Hannah Webster" userId="2b16f96be391b3a7" providerId="OrgId" clId="{B90543DA-C67F-4C36-B05C-FE1F26329C70}" dt="2020-10-01T16:32:14.032" v="3778" actId="1076"/>
          <ac:spMkLst>
            <pc:docMk/>
            <pc:sldMk cId="3443554333" sldId="295"/>
            <ac:spMk id="23" creationId="{497808F3-1272-4508-BECC-6D526A9F868F}"/>
          </ac:spMkLst>
        </pc:spChg>
        <pc:picChg chg="del">
          <ac:chgData name="Hannah Webster" userId="2b16f96be391b3a7" providerId="OrgId" clId="{B90543DA-C67F-4C36-B05C-FE1F26329C70}" dt="2020-10-01T16:28:18.437" v="3278" actId="478"/>
          <ac:picMkLst>
            <pc:docMk/>
            <pc:sldMk cId="3443554333" sldId="295"/>
            <ac:picMk id="4" creationId="{1F4A3E60-89C7-4056-A72E-5C2E9BF67BC0}"/>
          </ac:picMkLst>
        </pc:picChg>
        <pc:picChg chg="del">
          <ac:chgData name="Hannah Webster" userId="2b16f96be391b3a7" providerId="OrgId" clId="{B90543DA-C67F-4C36-B05C-FE1F26329C70}" dt="2020-10-01T16:28:18.437" v="3278" actId="478"/>
          <ac:picMkLst>
            <pc:docMk/>
            <pc:sldMk cId="3443554333" sldId="295"/>
            <ac:picMk id="5" creationId="{14FA40AD-541B-43FD-975C-824463039F0C}"/>
          </ac:picMkLst>
        </pc:picChg>
        <pc:picChg chg="add mod modCrop">
          <ac:chgData name="Hannah Webster" userId="2b16f96be391b3a7" providerId="OrgId" clId="{B90543DA-C67F-4C36-B05C-FE1F26329C70}" dt="2020-10-01T16:30:42.860" v="3597" actId="1076"/>
          <ac:picMkLst>
            <pc:docMk/>
            <pc:sldMk cId="3443554333" sldId="295"/>
            <ac:picMk id="12" creationId="{B29F2F65-2ED6-408B-A5FD-E17F89D3802F}"/>
          </ac:picMkLst>
        </pc:picChg>
        <pc:cxnChg chg="del mod">
          <ac:chgData name="Hannah Webster" userId="2b16f96be391b3a7" providerId="OrgId" clId="{B90543DA-C67F-4C36-B05C-FE1F26329C70}" dt="2020-10-01T16:28:18.437" v="3278" actId="478"/>
          <ac:cxnSpMkLst>
            <pc:docMk/>
            <pc:sldMk cId="3443554333" sldId="295"/>
            <ac:cxnSpMk id="10" creationId="{6834A180-6046-49A2-B945-D4ECC0742C86}"/>
          </ac:cxnSpMkLst>
        </pc:cxnChg>
        <pc:cxnChg chg="add mod">
          <ac:chgData name="Hannah Webster" userId="2b16f96be391b3a7" providerId="OrgId" clId="{B90543DA-C67F-4C36-B05C-FE1F26329C70}" dt="2020-10-01T16:31:19.879" v="3608" actId="1076"/>
          <ac:cxnSpMkLst>
            <pc:docMk/>
            <pc:sldMk cId="3443554333" sldId="295"/>
            <ac:cxnSpMk id="14" creationId="{C8FAE608-3835-4F48-9633-DCE906FEABE9}"/>
          </ac:cxnSpMkLst>
        </pc:cxnChg>
        <pc:cxnChg chg="add mod">
          <ac:chgData name="Hannah Webster" userId="2b16f96be391b3a7" providerId="OrgId" clId="{B90543DA-C67F-4C36-B05C-FE1F26329C70}" dt="2020-10-01T16:31:52.760" v="3704" actId="14100"/>
          <ac:cxnSpMkLst>
            <pc:docMk/>
            <pc:sldMk cId="3443554333" sldId="295"/>
            <ac:cxnSpMk id="17" creationId="{9C18B594-AD6C-4013-A12E-35CA7F3EBA1F}"/>
          </ac:cxnSpMkLst>
        </pc:cxnChg>
        <pc:cxnChg chg="add mod">
          <ac:chgData name="Hannah Webster" userId="2b16f96be391b3a7" providerId="OrgId" clId="{B90543DA-C67F-4C36-B05C-FE1F26329C70}" dt="2020-10-01T16:32:21.501" v="3781" actId="14100"/>
          <ac:cxnSpMkLst>
            <pc:docMk/>
            <pc:sldMk cId="3443554333" sldId="295"/>
            <ac:cxnSpMk id="24" creationId="{7DC6E1B7-14B6-41A9-B599-AE111B9DA2B0}"/>
          </ac:cxnSpMkLst>
        </pc:cxnChg>
      </pc:sldChg>
      <pc:sldChg chg="modSp add">
        <pc:chgData name="Hannah Webster" userId="2b16f96be391b3a7" providerId="OrgId" clId="{B90543DA-C67F-4C36-B05C-FE1F26329C70}" dt="2020-10-01T16:36:50.640" v="4128" actId="20577"/>
        <pc:sldMkLst>
          <pc:docMk/>
          <pc:sldMk cId="4035587501" sldId="296"/>
        </pc:sldMkLst>
        <pc:spChg chg="mod">
          <ac:chgData name="Hannah Webster" userId="2b16f96be391b3a7" providerId="OrgId" clId="{B90543DA-C67F-4C36-B05C-FE1F26329C70}" dt="2020-10-01T16:36:50.640" v="4128" actId="20577"/>
          <ac:spMkLst>
            <pc:docMk/>
            <pc:sldMk cId="4035587501" sldId="296"/>
            <ac:spMk id="2" creationId="{B42CAAE5-3B4C-45AE-84F8-6F68F2ADCF12}"/>
          </ac:spMkLst>
        </pc:spChg>
      </pc:sldChg>
      <pc:sldChg chg="addSp delSp modSp add">
        <pc:chgData name="Hannah Webster" userId="2b16f96be391b3a7" providerId="OrgId" clId="{B90543DA-C67F-4C36-B05C-FE1F26329C70}" dt="2020-10-01T17:21:41.528" v="5169" actId="108"/>
        <pc:sldMkLst>
          <pc:docMk/>
          <pc:sldMk cId="2677126571" sldId="297"/>
        </pc:sldMkLst>
        <pc:spChg chg="del">
          <ac:chgData name="Hannah Webster" userId="2b16f96be391b3a7" providerId="OrgId" clId="{B90543DA-C67F-4C36-B05C-FE1F26329C70}" dt="2020-10-01T16:36:59.042" v="4130"/>
          <ac:spMkLst>
            <pc:docMk/>
            <pc:sldMk cId="2677126571" sldId="297"/>
            <ac:spMk id="2" creationId="{4D6C4439-74ED-41CB-8A73-6868CABA94AF}"/>
          </ac:spMkLst>
        </pc:spChg>
        <pc:spChg chg="add mod">
          <ac:chgData name="Hannah Webster" userId="2b16f96be391b3a7" providerId="OrgId" clId="{B90543DA-C67F-4C36-B05C-FE1F26329C70}" dt="2020-10-01T16:38:09.622" v="4171" actId="20577"/>
          <ac:spMkLst>
            <pc:docMk/>
            <pc:sldMk cId="2677126571" sldId="297"/>
            <ac:spMk id="3" creationId="{2BE09722-67AE-44ED-8CC6-A84674F3AE43}"/>
          </ac:spMkLst>
        </pc:spChg>
        <pc:spChg chg="add mod">
          <ac:chgData name="Hannah Webster" userId="2b16f96be391b3a7" providerId="OrgId" clId="{B90543DA-C67F-4C36-B05C-FE1F26329C70}" dt="2020-10-01T17:19:00.062" v="5157" actId="404"/>
          <ac:spMkLst>
            <pc:docMk/>
            <pc:sldMk cId="2677126571" sldId="297"/>
            <ac:spMk id="4" creationId="{9FF1A290-565F-43EC-8814-44BE938CEAAC}"/>
          </ac:spMkLst>
        </pc:spChg>
        <pc:spChg chg="add mod">
          <ac:chgData name="Hannah Webster" userId="2b16f96be391b3a7" providerId="OrgId" clId="{B90543DA-C67F-4C36-B05C-FE1F26329C70}" dt="2020-10-01T16:36:59.042" v="4130"/>
          <ac:spMkLst>
            <pc:docMk/>
            <pc:sldMk cId="2677126571" sldId="297"/>
            <ac:spMk id="5" creationId="{87B0BC5A-12A8-464A-AACB-A3811C2C4156}"/>
          </ac:spMkLst>
        </pc:spChg>
        <pc:spChg chg="add mod">
          <ac:chgData name="Hannah Webster" userId="2b16f96be391b3a7" providerId="OrgId" clId="{B90543DA-C67F-4C36-B05C-FE1F26329C70}" dt="2020-10-01T16:36:59.042" v="4130"/>
          <ac:spMkLst>
            <pc:docMk/>
            <pc:sldMk cId="2677126571" sldId="297"/>
            <ac:spMk id="6" creationId="{169259AC-A37E-4714-86ED-FD7082895D01}"/>
          </ac:spMkLst>
        </pc:spChg>
        <pc:spChg chg="add mod ord">
          <ac:chgData name="Hannah Webster" userId="2b16f96be391b3a7" providerId="OrgId" clId="{B90543DA-C67F-4C36-B05C-FE1F26329C70}" dt="2020-10-01T16:37:40.958" v="4138" actId="166"/>
          <ac:spMkLst>
            <pc:docMk/>
            <pc:sldMk cId="2677126571" sldId="297"/>
            <ac:spMk id="7" creationId="{E3501C9E-EC9E-4C43-AE14-F78B37D2DFF2}"/>
          </ac:spMkLst>
        </pc:spChg>
        <pc:spChg chg="add del mod">
          <ac:chgData name="Hannah Webster" userId="2b16f96be391b3a7" providerId="OrgId" clId="{B90543DA-C67F-4C36-B05C-FE1F26329C70}" dt="2020-10-01T16:37:02.406" v="4131" actId="478"/>
          <ac:spMkLst>
            <pc:docMk/>
            <pc:sldMk cId="2677126571" sldId="297"/>
            <ac:spMk id="8" creationId="{B525AB45-96C2-440E-8096-0731FF8B28E6}"/>
          </ac:spMkLst>
        </pc:spChg>
        <pc:spChg chg="add mod ord">
          <ac:chgData name="Hannah Webster" userId="2b16f96be391b3a7" providerId="OrgId" clId="{B90543DA-C67F-4C36-B05C-FE1F26329C70}" dt="2020-10-01T16:37:44.214" v="4139" actId="14100"/>
          <ac:spMkLst>
            <pc:docMk/>
            <pc:sldMk cId="2677126571" sldId="297"/>
            <ac:spMk id="9" creationId="{4F3EDEF1-6C27-4C29-B0B9-06D97D631D41}"/>
          </ac:spMkLst>
        </pc:spChg>
        <pc:picChg chg="add mod modCrop">
          <ac:chgData name="Hannah Webster" userId="2b16f96be391b3a7" providerId="OrgId" clId="{B90543DA-C67F-4C36-B05C-FE1F26329C70}" dt="2020-10-01T17:04:46.237" v="5102" actId="732"/>
          <ac:picMkLst>
            <pc:docMk/>
            <pc:sldMk cId="2677126571" sldId="297"/>
            <ac:picMk id="10" creationId="{7CD4355A-177B-4CDA-B8C5-F10B74298686}"/>
          </ac:picMkLst>
        </pc:picChg>
        <pc:picChg chg="add mod modCrop">
          <ac:chgData name="Hannah Webster" userId="2b16f96be391b3a7" providerId="OrgId" clId="{B90543DA-C67F-4C36-B05C-FE1F26329C70}" dt="2020-10-01T17:06:49.197" v="5151" actId="108"/>
          <ac:picMkLst>
            <pc:docMk/>
            <pc:sldMk cId="2677126571" sldId="297"/>
            <ac:picMk id="11" creationId="{76524B59-BA24-42D7-AA65-C3E8990B4FEA}"/>
          </ac:picMkLst>
        </pc:picChg>
        <pc:picChg chg="add del mod modCrop">
          <ac:chgData name="Hannah Webster" userId="2b16f96be391b3a7" providerId="OrgId" clId="{B90543DA-C67F-4C36-B05C-FE1F26329C70}" dt="2020-10-01T17:07:32.458" v="5156" actId="478"/>
          <ac:picMkLst>
            <pc:docMk/>
            <pc:sldMk cId="2677126571" sldId="297"/>
            <ac:picMk id="12" creationId="{3785A825-4B4A-41AE-855D-FE033B90E130}"/>
          </ac:picMkLst>
        </pc:picChg>
        <pc:picChg chg="add del mod">
          <ac:chgData name="Hannah Webster" userId="2b16f96be391b3a7" providerId="OrgId" clId="{B90543DA-C67F-4C36-B05C-FE1F26329C70}" dt="2020-10-01T17:21:05.760" v="5164" actId="478"/>
          <ac:picMkLst>
            <pc:docMk/>
            <pc:sldMk cId="2677126571" sldId="297"/>
            <ac:picMk id="13" creationId="{70115294-27F0-4B7A-AD3A-49822A0B0F89}"/>
          </ac:picMkLst>
        </pc:picChg>
        <pc:picChg chg="add mod">
          <ac:chgData name="Hannah Webster" userId="2b16f96be391b3a7" providerId="OrgId" clId="{B90543DA-C67F-4C36-B05C-FE1F26329C70}" dt="2020-10-01T17:21:41.528" v="5169" actId="108"/>
          <ac:picMkLst>
            <pc:docMk/>
            <pc:sldMk cId="2677126571" sldId="297"/>
            <ac:picMk id="14" creationId="{B54A77E0-E4B2-4DA0-970D-816A808B4599}"/>
          </ac:picMkLst>
        </pc:picChg>
      </pc:sldChg>
      <pc:sldChg chg="addSp delSp modSp add">
        <pc:chgData name="Hannah Webster" userId="2b16f96be391b3a7" providerId="OrgId" clId="{B90543DA-C67F-4C36-B05C-FE1F26329C70}" dt="2020-10-02T14:45:54.610" v="5845" actId="478"/>
        <pc:sldMkLst>
          <pc:docMk/>
          <pc:sldMk cId="3359455845" sldId="298"/>
        </pc:sldMkLst>
        <pc:spChg chg="add del">
          <ac:chgData name="Hannah Webster" userId="2b16f96be391b3a7" providerId="OrgId" clId="{B90543DA-C67F-4C36-B05C-FE1F26329C70}" dt="2020-10-02T14:44:58.644" v="5826"/>
          <ac:spMkLst>
            <pc:docMk/>
            <pc:sldMk cId="3359455845" sldId="298"/>
            <ac:spMk id="2" creationId="{D5232B2F-C093-4877-9882-E6A7F7BE883E}"/>
          </ac:spMkLst>
        </pc:spChg>
        <pc:spChg chg="mod">
          <ac:chgData name="Hannah Webster" userId="2b16f96be391b3a7" providerId="OrgId" clId="{B90543DA-C67F-4C36-B05C-FE1F26329C70}" dt="2020-10-01T16:38:45.292" v="4275" actId="20577"/>
          <ac:spMkLst>
            <pc:docMk/>
            <pc:sldMk cId="3359455845" sldId="298"/>
            <ac:spMk id="3" creationId="{F1EB26DE-CD52-407B-9E56-746DB5F7D897}"/>
          </ac:spMkLst>
        </pc:spChg>
        <pc:spChg chg="mod">
          <ac:chgData name="Hannah Webster" userId="2b16f96be391b3a7" providerId="OrgId" clId="{B90543DA-C67F-4C36-B05C-FE1F26329C70}" dt="2020-10-01T17:23:53.831" v="5716" actId="404"/>
          <ac:spMkLst>
            <pc:docMk/>
            <pc:sldMk cId="3359455845" sldId="298"/>
            <ac:spMk id="4" creationId="{9779C00A-E8EA-4A9C-A9C2-9AFFC5FDB1AB}"/>
          </ac:spMkLst>
        </pc:spChg>
        <pc:spChg chg="del">
          <ac:chgData name="Hannah Webster" userId="2b16f96be391b3a7" providerId="OrgId" clId="{B90543DA-C67F-4C36-B05C-FE1F26329C70}" dt="2020-10-01T17:23:55.973" v="5717" actId="478"/>
          <ac:spMkLst>
            <pc:docMk/>
            <pc:sldMk cId="3359455845" sldId="298"/>
            <ac:spMk id="5" creationId="{E6B0214A-5D7F-496F-BC81-39341A461033}"/>
          </ac:spMkLst>
        </pc:spChg>
        <pc:spChg chg="del">
          <ac:chgData name="Hannah Webster" userId="2b16f96be391b3a7" providerId="OrgId" clId="{B90543DA-C67F-4C36-B05C-FE1F26329C70}" dt="2020-10-01T17:23:57.710" v="5718" actId="478"/>
          <ac:spMkLst>
            <pc:docMk/>
            <pc:sldMk cId="3359455845" sldId="298"/>
            <ac:spMk id="6" creationId="{7F94B09B-ED46-4130-8354-7287AEBD868D}"/>
          </ac:spMkLst>
        </pc:spChg>
        <pc:spChg chg="add mod">
          <ac:chgData name="Hannah Webster" userId="2b16f96be391b3a7" providerId="OrgId" clId="{B90543DA-C67F-4C36-B05C-FE1F26329C70}" dt="2020-10-01T17:24:11.899" v="5722" actId="1035"/>
          <ac:spMkLst>
            <pc:docMk/>
            <pc:sldMk cId="3359455845" sldId="298"/>
            <ac:spMk id="10" creationId="{DDF4DD90-826D-4DD0-B9AB-3A57880FB08F}"/>
          </ac:spMkLst>
        </pc:spChg>
        <pc:spChg chg="add del mod">
          <ac:chgData name="Hannah Webster" userId="2b16f96be391b3a7" providerId="OrgId" clId="{B90543DA-C67F-4C36-B05C-FE1F26329C70}" dt="2020-10-02T14:45:54.610" v="5845" actId="478"/>
          <ac:spMkLst>
            <pc:docMk/>
            <pc:sldMk cId="3359455845" sldId="298"/>
            <ac:spMk id="17" creationId="{25A7BAAB-9765-436F-AEBB-657322225D81}"/>
          </ac:spMkLst>
        </pc:spChg>
        <pc:picChg chg="add del mod">
          <ac:chgData name="Hannah Webster" userId="2b16f96be391b3a7" providerId="OrgId" clId="{B90543DA-C67F-4C36-B05C-FE1F26329C70}" dt="2020-10-02T14:44:57.142" v="5825"/>
          <ac:picMkLst>
            <pc:docMk/>
            <pc:sldMk cId="3359455845" sldId="298"/>
            <ac:picMk id="6" creationId="{B1BA1AB7-69A9-449E-9FA9-53E12FD6329D}"/>
          </ac:picMkLst>
        </pc:picChg>
        <pc:picChg chg="add del mod modCrop">
          <ac:chgData name="Hannah Webster" userId="2b16f96be391b3a7" providerId="OrgId" clId="{B90543DA-C67F-4C36-B05C-FE1F26329C70}" dt="2020-10-02T14:44:54.783" v="5823" actId="478"/>
          <ac:picMkLst>
            <pc:docMk/>
            <pc:sldMk cId="3359455845" sldId="298"/>
            <ac:picMk id="11" creationId="{68C7F96D-CCF5-4FA5-8678-C73D48390EDA}"/>
          </ac:picMkLst>
        </pc:picChg>
        <pc:picChg chg="add mod">
          <ac:chgData name="Hannah Webster" userId="2b16f96be391b3a7" providerId="OrgId" clId="{B90543DA-C67F-4C36-B05C-FE1F26329C70}" dt="2020-10-01T17:36:38.848" v="5733" actId="108"/>
          <ac:picMkLst>
            <pc:docMk/>
            <pc:sldMk cId="3359455845" sldId="298"/>
            <ac:picMk id="12" creationId="{C6C1A277-26CC-4CF2-BE80-324BA4145DB8}"/>
          </ac:picMkLst>
        </pc:picChg>
        <pc:picChg chg="add mod">
          <ac:chgData name="Hannah Webster" userId="2b16f96be391b3a7" providerId="OrgId" clId="{B90543DA-C67F-4C36-B05C-FE1F26329C70}" dt="2020-10-01T17:37:30.489" v="5737" actId="108"/>
          <ac:picMkLst>
            <pc:docMk/>
            <pc:sldMk cId="3359455845" sldId="298"/>
            <ac:picMk id="13" creationId="{2077B37F-7E6F-4F3F-B3B6-22BB9AD9092D}"/>
          </ac:picMkLst>
        </pc:picChg>
        <pc:picChg chg="add del mod">
          <ac:chgData name="Hannah Webster" userId="2b16f96be391b3a7" providerId="OrgId" clId="{B90543DA-C67F-4C36-B05C-FE1F26329C70}" dt="2020-10-02T14:45:05.002" v="5831" actId="478"/>
          <ac:picMkLst>
            <pc:docMk/>
            <pc:sldMk cId="3359455845" sldId="298"/>
            <ac:picMk id="15" creationId="{C36B338E-B7C0-441A-A1E0-DAB8187CAAD8}"/>
          </ac:picMkLst>
        </pc:picChg>
        <pc:picChg chg="add mod modCrop">
          <ac:chgData name="Hannah Webster" userId="2b16f96be391b3a7" providerId="OrgId" clId="{B90543DA-C67F-4C36-B05C-FE1F26329C70}" dt="2020-10-02T14:45:42.763" v="5844" actId="1076"/>
          <ac:picMkLst>
            <pc:docMk/>
            <pc:sldMk cId="3359455845" sldId="298"/>
            <ac:picMk id="18" creationId="{165515AE-A6B3-48C6-92B2-989BCC28F35E}"/>
          </ac:picMkLst>
        </pc:picChg>
      </pc:sldChg>
      <pc:sldChg chg="addSp delSp modSp add del">
        <pc:chgData name="Hannah Webster" userId="2b16f96be391b3a7" providerId="OrgId" clId="{B90543DA-C67F-4C36-B05C-FE1F26329C70}" dt="2020-10-02T14:45:16.551" v="5838" actId="2696"/>
        <pc:sldMkLst>
          <pc:docMk/>
          <pc:sldMk cId="2213570955" sldId="299"/>
        </pc:sldMkLst>
        <pc:spChg chg="add del">
          <ac:chgData name="Hannah Webster" userId="2b16f96be391b3a7" providerId="OrgId" clId="{B90543DA-C67F-4C36-B05C-FE1F26329C70}" dt="2020-10-02T14:45:08.330" v="5834"/>
          <ac:spMkLst>
            <pc:docMk/>
            <pc:sldMk cId="2213570955" sldId="299"/>
            <ac:spMk id="2" creationId="{3EB84A64-A3B2-4546-800B-FDC42559BB3C}"/>
          </ac:spMkLst>
        </pc:spChg>
        <pc:picChg chg="add del mod">
          <ac:chgData name="Hannah Webster" userId="2b16f96be391b3a7" providerId="OrgId" clId="{B90543DA-C67F-4C36-B05C-FE1F26329C70}" dt="2020-10-02T14:45:08.330" v="5834"/>
          <ac:picMkLst>
            <pc:docMk/>
            <pc:sldMk cId="2213570955" sldId="299"/>
            <ac:picMk id="11" creationId="{458392CF-8E35-4797-AF4E-434C681AF60D}"/>
          </ac:picMkLst>
        </pc:picChg>
      </pc:sldChg>
      <pc:sldChg chg="addSp delSp modSp add del">
        <pc:chgData name="Hannah Webster" userId="2b16f96be391b3a7" providerId="OrgId" clId="{B90543DA-C67F-4C36-B05C-FE1F26329C70}" dt="2020-10-05T13:33:27.044" v="5850" actId="2696"/>
        <pc:sldMkLst>
          <pc:docMk/>
          <pc:sldMk cId="2930851275" sldId="299"/>
        </pc:sldMkLst>
        <pc:spChg chg="del">
          <ac:chgData name="Hannah Webster" userId="2b16f96be391b3a7" providerId="OrgId" clId="{B90543DA-C67F-4C36-B05C-FE1F26329C70}" dt="2020-10-05T13:33:12.958" v="5849"/>
          <ac:spMkLst>
            <pc:docMk/>
            <pc:sldMk cId="2930851275" sldId="299"/>
            <ac:spMk id="2" creationId="{D186AAD9-7088-41A6-89FD-040E2A313E41}"/>
          </ac:spMkLst>
        </pc:spChg>
        <pc:spChg chg="del">
          <ac:chgData name="Hannah Webster" userId="2b16f96be391b3a7" providerId="OrgId" clId="{B90543DA-C67F-4C36-B05C-FE1F26329C70}" dt="2020-10-05T13:33:12.958" v="5849"/>
          <ac:spMkLst>
            <pc:docMk/>
            <pc:sldMk cId="2930851275" sldId="299"/>
            <ac:spMk id="3" creationId="{0D043874-98AB-4C85-9271-A329BB08746E}"/>
          </ac:spMkLst>
        </pc:spChg>
        <pc:spChg chg="add mod">
          <ac:chgData name="Hannah Webster" userId="2b16f96be391b3a7" providerId="OrgId" clId="{B90543DA-C67F-4C36-B05C-FE1F26329C70}" dt="2020-10-05T13:33:12.958" v="5849"/>
          <ac:spMkLst>
            <pc:docMk/>
            <pc:sldMk cId="2930851275" sldId="299"/>
            <ac:spMk id="5" creationId="{29A53114-8A3E-4BE0-B095-71E20FE51306}"/>
          </ac:spMkLst>
        </pc:spChg>
      </pc:sldChg>
      <pc:sldChg chg="addSp delSp modSp add del">
        <pc:chgData name="Hannah Webster" userId="2b16f96be391b3a7" providerId="OrgId" clId="{B90543DA-C67F-4C36-B05C-FE1F26329C70}" dt="2020-10-05T16:00:48.133" v="5853" actId="2696"/>
        <pc:sldMkLst>
          <pc:docMk/>
          <pc:sldMk cId="4070614840" sldId="299"/>
        </pc:sldMkLst>
        <pc:spChg chg="del">
          <ac:chgData name="Hannah Webster" userId="2b16f96be391b3a7" providerId="OrgId" clId="{B90543DA-C67F-4C36-B05C-FE1F26329C70}" dt="2020-10-05T13:33:33.383" v="5852"/>
          <ac:spMkLst>
            <pc:docMk/>
            <pc:sldMk cId="4070614840" sldId="299"/>
            <ac:spMk id="2" creationId="{2BE23350-3AB5-40CE-B6C3-640B26DAC8D9}"/>
          </ac:spMkLst>
        </pc:spChg>
        <pc:spChg chg="del">
          <ac:chgData name="Hannah Webster" userId="2b16f96be391b3a7" providerId="OrgId" clId="{B90543DA-C67F-4C36-B05C-FE1F26329C70}" dt="2020-10-05T13:33:33.383" v="5852"/>
          <ac:spMkLst>
            <pc:docMk/>
            <pc:sldMk cId="4070614840" sldId="299"/>
            <ac:spMk id="3" creationId="{0ADC1430-72B6-4262-B38B-36A186ABB321}"/>
          </ac:spMkLst>
        </pc:spChg>
        <pc:spChg chg="del">
          <ac:chgData name="Hannah Webster" userId="2b16f96be391b3a7" providerId="OrgId" clId="{B90543DA-C67F-4C36-B05C-FE1F26329C70}" dt="2020-10-05T13:33:33.383" v="5852"/>
          <ac:spMkLst>
            <pc:docMk/>
            <pc:sldMk cId="4070614840" sldId="299"/>
            <ac:spMk id="6" creationId="{4FB2912A-36E7-4D26-9FA2-CD1600A5590B}"/>
          </ac:spMkLst>
        </pc:spChg>
        <pc:spChg chg="add mod">
          <ac:chgData name="Hannah Webster" userId="2b16f96be391b3a7" providerId="OrgId" clId="{B90543DA-C67F-4C36-B05C-FE1F26329C70}" dt="2020-10-05T13:33:33.383" v="5852"/>
          <ac:spMkLst>
            <pc:docMk/>
            <pc:sldMk cId="4070614840" sldId="299"/>
            <ac:spMk id="7" creationId="{72EF7FBE-067C-46BE-A928-F2B9E2CEC5A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130314-865F-4F00-AEB5-E930274ACF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6F1FBA8-605F-45D7-9753-8DE6C93736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A9382A-092A-47A6-BA9F-2F4E1A761917}" type="datetimeFigureOut">
              <a:rPr lang="en-GB" smtClean="0"/>
              <a:t>12/10/2020</a:t>
            </a:fld>
            <a:endParaRPr lang="en-GB"/>
          </a:p>
        </p:txBody>
      </p:sp>
      <p:sp>
        <p:nvSpPr>
          <p:cNvPr id="4" name="Footer Placeholder 3">
            <a:extLst>
              <a:ext uri="{FF2B5EF4-FFF2-40B4-BE49-F238E27FC236}">
                <a16:creationId xmlns:a16="http://schemas.microsoft.com/office/drawing/2014/main" id="{28E102E1-45AD-4523-8D78-8AAE4F80F2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E3C760B-310D-4F6A-B04A-552A3AA56A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79A185-34CC-427E-8598-FF68FAB23A98}" type="slidenum">
              <a:rPr lang="en-GB" smtClean="0"/>
              <a:t>‹#›</a:t>
            </a:fld>
            <a:endParaRPr lang="en-GB"/>
          </a:p>
        </p:txBody>
      </p:sp>
    </p:spTree>
    <p:extLst>
      <p:ext uri="{BB962C8B-B14F-4D97-AF65-F5344CB8AC3E}">
        <p14:creationId xmlns:p14="http://schemas.microsoft.com/office/powerpoint/2010/main" val="1563796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2D382-92CE-4671-9AC5-BF9EA6C3CFC8}" type="datetimeFigureOut">
              <a:rPr lang="en-GB" smtClean="0"/>
              <a:t>12/10/2020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E8314-52DD-4763-9B37-49BAE4458B5C}" type="slidenum">
              <a:rPr lang="en-GB" smtClean="0"/>
              <a:t>‹#›</a:t>
            </a:fld>
            <a:endParaRPr lang="en-GB"/>
          </a:p>
        </p:txBody>
      </p:sp>
    </p:spTree>
    <p:extLst>
      <p:ext uri="{BB962C8B-B14F-4D97-AF65-F5344CB8AC3E}">
        <p14:creationId xmlns:p14="http://schemas.microsoft.com/office/powerpoint/2010/main" val="107316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56367C-E630-4ECB-951E-EA592AA6CA4D}"/>
              </a:ext>
            </a:extLst>
          </p:cNvPr>
          <p:cNvSpPr/>
          <p:nvPr/>
        </p:nvSpPr>
        <p:spPr>
          <a:xfrm>
            <a:off x="382588" y="1923062"/>
            <a:ext cx="11430000" cy="285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04E71D3-F7E1-4850-BAB2-FF9FCC06D290}"/>
              </a:ext>
            </a:extLst>
          </p:cNvPr>
          <p:cNvSpPr>
            <a:spLocks noGrp="1"/>
          </p:cNvSpPr>
          <p:nvPr>
            <p:ph type="ctrTitle"/>
          </p:nvPr>
        </p:nvSpPr>
        <p:spPr>
          <a:xfrm>
            <a:off x="687600" y="2142666"/>
            <a:ext cx="9144000" cy="464400"/>
          </a:xfrm>
        </p:spPr>
        <p:txBody>
          <a:bodyPr anchor="t" anchorCtr="0"/>
          <a:lstStyle>
            <a:lvl1pPr algn="l">
              <a:lnSpc>
                <a:spcPts val="4000"/>
              </a:lnSpc>
              <a:defRPr sz="36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18CAB06-F81A-48FC-BF84-6FC7390BAEE0}"/>
              </a:ext>
            </a:extLst>
          </p:cNvPr>
          <p:cNvSpPr>
            <a:spLocks noGrp="1"/>
          </p:cNvSpPr>
          <p:nvPr>
            <p:ph type="subTitle" idx="1"/>
          </p:nvPr>
        </p:nvSpPr>
        <p:spPr>
          <a:xfrm>
            <a:off x="687600" y="2658132"/>
            <a:ext cx="9144000" cy="1040400"/>
          </a:xfrm>
        </p:spPr>
        <p:txBody>
          <a:bodyPr/>
          <a:lstStyle>
            <a:lvl1pPr marL="0" indent="0" algn="l">
              <a:lnSpc>
                <a:spcPts val="4000"/>
              </a:lnSpc>
              <a:spcAft>
                <a:spcPts val="0"/>
              </a:spcAft>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7E0197DA-238E-4EAE-A308-EF18A3478069}"/>
              </a:ext>
            </a:extLst>
          </p:cNvPr>
          <p:cNvSpPr>
            <a:spLocks noGrp="1"/>
          </p:cNvSpPr>
          <p:nvPr>
            <p:ph type="dt" sz="half" idx="10"/>
          </p:nvPr>
        </p:nvSpPr>
        <p:spPr>
          <a:xfrm>
            <a:off x="687600" y="4089600"/>
            <a:ext cx="4573022" cy="367200"/>
          </a:xfrm>
        </p:spPr>
        <p:txBody>
          <a:bodyPr/>
          <a:lstStyle>
            <a:lvl1pPr>
              <a:lnSpc>
                <a:spcPts val="4000"/>
              </a:lnSpc>
              <a:defRPr sz="2400">
                <a:solidFill>
                  <a:schemeClr val="tx2"/>
                </a:solidFill>
              </a:defRPr>
            </a:lvl1pPr>
          </a:lstStyle>
          <a:p>
            <a:fld id="{D9A75F0F-920A-41E8-BCB0-C54B02EB7F59}" type="datetime4">
              <a:rPr lang="en-GB" smtClean="0"/>
              <a:t>12 October 2020</a:t>
            </a:fld>
            <a:endParaRPr lang="en-GB" dirty="0"/>
          </a:p>
        </p:txBody>
      </p:sp>
      <p:pic>
        <p:nvPicPr>
          <p:cNvPr id="8" name="Picture 7">
            <a:extLst>
              <a:ext uri="{FF2B5EF4-FFF2-40B4-BE49-F238E27FC236}">
                <a16:creationId xmlns:a16="http://schemas.microsoft.com/office/drawing/2014/main" id="{D8E09F6C-7062-4430-870B-4147C64371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600" y="381600"/>
            <a:ext cx="954000" cy="670090"/>
          </a:xfrm>
          <a:prstGeom prst="rect">
            <a:avLst/>
          </a:prstGeom>
        </p:spPr>
      </p:pic>
    </p:spTree>
    <p:extLst>
      <p:ext uri="{BB962C8B-B14F-4D97-AF65-F5344CB8AC3E}">
        <p14:creationId xmlns:p14="http://schemas.microsoft.com/office/powerpoint/2010/main" val="81209976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option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2CD5-E0DB-4FA3-8830-33DEBDE81D54}"/>
              </a:ext>
            </a:extLst>
          </p:cNvPr>
          <p:cNvSpPr>
            <a:spLocks noGrp="1"/>
          </p:cNvSpPr>
          <p:nvPr>
            <p:ph type="title"/>
          </p:nvPr>
        </p:nvSpPr>
        <p:spPr>
          <a:xfrm>
            <a:off x="385804" y="1933902"/>
            <a:ext cx="6483600" cy="2852737"/>
          </a:xfrm>
        </p:spPr>
        <p:txBody>
          <a:bodyPr anchor="t" anchorCtr="0"/>
          <a:lstStyle>
            <a:lvl1pPr>
              <a:lnSpc>
                <a:spcPts val="10264"/>
              </a:lnSpc>
              <a:defRPr sz="10625" spc="-100" baseline="0"/>
            </a:lvl1pPr>
          </a:lstStyle>
          <a:p>
            <a:r>
              <a:rPr lang="en-US"/>
              <a:t>Click to edit Master title style</a:t>
            </a:r>
            <a:endParaRPr lang="en-GB" dirty="0"/>
          </a:p>
        </p:txBody>
      </p:sp>
      <p:sp>
        <p:nvSpPr>
          <p:cNvPr id="4" name="Rectangle 3">
            <a:extLst>
              <a:ext uri="{FF2B5EF4-FFF2-40B4-BE49-F238E27FC236}">
                <a16:creationId xmlns:a16="http://schemas.microsoft.com/office/drawing/2014/main" id="{63EA26D5-8434-4A0A-BD47-5AA183EBCDEB}"/>
              </a:ext>
            </a:extLst>
          </p:cNvPr>
          <p:cNvSpPr/>
          <p:nvPr/>
        </p:nvSpPr>
        <p:spPr>
          <a:xfrm>
            <a:off x="381600" y="0"/>
            <a:ext cx="954000" cy="23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880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option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2CD5-E0DB-4FA3-8830-33DEBDE81D54}"/>
              </a:ext>
            </a:extLst>
          </p:cNvPr>
          <p:cNvSpPr>
            <a:spLocks noGrp="1"/>
          </p:cNvSpPr>
          <p:nvPr>
            <p:ph type="title"/>
          </p:nvPr>
        </p:nvSpPr>
        <p:spPr>
          <a:xfrm>
            <a:off x="385804" y="1933902"/>
            <a:ext cx="6483600" cy="2852737"/>
          </a:xfrm>
        </p:spPr>
        <p:txBody>
          <a:bodyPr anchor="t" anchorCtr="0"/>
          <a:lstStyle>
            <a:lvl1pPr>
              <a:lnSpc>
                <a:spcPts val="10264"/>
              </a:lnSpc>
              <a:defRPr sz="10625" spc="-100" baseline="0">
                <a:solidFill>
                  <a:schemeClr val="bg2"/>
                </a:solidFill>
              </a:defRPr>
            </a:lvl1pPr>
          </a:lstStyle>
          <a:p>
            <a:r>
              <a:rPr lang="en-US"/>
              <a:t>Click to edit Master title style</a:t>
            </a:r>
            <a:endParaRPr lang="en-GB" dirty="0"/>
          </a:p>
        </p:txBody>
      </p:sp>
    </p:spTree>
    <p:extLst>
      <p:ext uri="{BB962C8B-B14F-4D97-AF65-F5344CB8AC3E}">
        <p14:creationId xmlns:p14="http://schemas.microsoft.com/office/powerpoint/2010/main" val="1848260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Graphic backgroun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EA26D5-8434-4A0A-BD47-5AA183EBCDEB}"/>
              </a:ext>
            </a:extLst>
          </p:cNvPr>
          <p:cNvSpPr/>
          <p:nvPr/>
        </p:nvSpPr>
        <p:spPr>
          <a:xfrm>
            <a:off x="381600" y="0"/>
            <a:ext cx="954000" cy="23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B48A30A-2F4D-48C8-9845-DB0335EAEB62}"/>
              </a:ext>
            </a:extLst>
          </p:cNvPr>
          <p:cNvPicPr>
            <a:picLocks noChangeAspect="1"/>
          </p:cNvPicPr>
          <p:nvPr/>
        </p:nvPicPr>
        <p:blipFill rotWithShape="1">
          <a:blip r:embed="rId2">
            <a:extLst>
              <a:ext uri="{28A0092B-C50C-407E-A947-70E740481C1C}">
                <a14:useLocalDpi xmlns:a14="http://schemas.microsoft.com/office/drawing/2010/main" val="0"/>
              </a:ext>
            </a:extLst>
          </a:blip>
          <a:srcRect r="32688" b="549"/>
          <a:stretch/>
        </p:blipFill>
        <p:spPr>
          <a:xfrm>
            <a:off x="3427200" y="374400"/>
            <a:ext cx="8764800" cy="6483600"/>
          </a:xfrm>
          <a:prstGeom prst="rect">
            <a:avLst/>
          </a:prstGeom>
        </p:spPr>
      </p:pic>
    </p:spTree>
    <p:extLst>
      <p:ext uri="{BB962C8B-B14F-4D97-AF65-F5344CB8AC3E}">
        <p14:creationId xmlns:p14="http://schemas.microsoft.com/office/powerpoint/2010/main" val="39489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965A-72F4-4066-897A-C27B668886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F7EDC0-62C8-44D4-9BF9-B6A751D29B3E}"/>
              </a:ext>
            </a:extLst>
          </p:cNvPr>
          <p:cNvSpPr>
            <a:spLocks noGrp="1"/>
          </p:cNvSpPr>
          <p:nvPr>
            <p:ph idx="1"/>
          </p:nvPr>
        </p:nvSpPr>
        <p:spPr>
          <a:xfrm>
            <a:off x="392889" y="1859244"/>
            <a:ext cx="11430988"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3A79342F-76A1-4083-8FA4-518BD3B7AC8F}"/>
              </a:ext>
            </a:extLst>
          </p:cNvPr>
          <p:cNvSpPr>
            <a:spLocks noGrp="1"/>
          </p:cNvSpPr>
          <p:nvPr>
            <p:ph type="ftr" sz="quarter" idx="11"/>
          </p:nvPr>
        </p:nvSpPr>
        <p:spPr/>
        <p:txBody>
          <a:bodyPr/>
          <a:lstStyle/>
          <a:p>
            <a:r>
              <a:rPr lang="en-GB"/>
              <a:t>Presentation title running footer</a:t>
            </a:r>
          </a:p>
        </p:txBody>
      </p:sp>
      <p:sp>
        <p:nvSpPr>
          <p:cNvPr id="6" name="Slide Number Placeholder 5">
            <a:extLst>
              <a:ext uri="{FF2B5EF4-FFF2-40B4-BE49-F238E27FC236}">
                <a16:creationId xmlns:a16="http://schemas.microsoft.com/office/drawing/2014/main" id="{A4062BCF-BA48-4AB1-ABC6-9AC2A67AC839}"/>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3679181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644448"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63479"/>
            <a:ext cx="5637600" cy="4157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D55457CE-6340-40D8-A1CE-0C85C522F8BA}"/>
              </a:ext>
            </a:extLst>
          </p:cNvPr>
          <p:cNvSpPr>
            <a:spLocks noGrp="1"/>
          </p:cNvSpPr>
          <p:nvPr>
            <p:ph sz="half" idx="2"/>
          </p:nvPr>
        </p:nvSpPr>
        <p:spPr>
          <a:xfrm>
            <a:off x="6172200" y="1863479"/>
            <a:ext cx="5637600" cy="4157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GB"/>
              <a:t>Presentation title running footer</a:t>
            </a:r>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3665388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bout the RSA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A0A5-A82D-4787-A686-30A5ACD7EEDE}"/>
              </a:ext>
            </a:extLst>
          </p:cNvPr>
          <p:cNvSpPr>
            <a:spLocks noGrp="1"/>
          </p:cNvSpPr>
          <p:nvPr>
            <p:ph type="title" hasCustomPrompt="1"/>
          </p:nvPr>
        </p:nvSpPr>
        <p:spPr>
          <a:xfrm>
            <a:off x="375353" y="331258"/>
            <a:ext cx="5644448" cy="874800"/>
          </a:xfrm>
        </p:spPr>
        <p:txBody>
          <a:bodyPr/>
          <a:lstStyle>
            <a:lvl1pPr>
              <a:defRPr/>
            </a:lvl1pPr>
          </a:lstStyle>
          <a:p>
            <a:r>
              <a:rPr lang="en-US" dirty="0"/>
              <a:t>About the RSA</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GB"/>
              <a:t>Presentation title running footer</a:t>
            </a:r>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graphicFrame>
        <p:nvGraphicFramePr>
          <p:cNvPr id="9" name="Table 8">
            <a:extLst>
              <a:ext uri="{FF2B5EF4-FFF2-40B4-BE49-F238E27FC236}">
                <a16:creationId xmlns:a16="http://schemas.microsoft.com/office/drawing/2014/main" id="{0933E485-F070-4055-8587-AB649E54AA29}"/>
              </a:ext>
            </a:extLst>
          </p:cNvPr>
          <p:cNvGraphicFramePr>
            <a:graphicFrameLocks/>
          </p:cNvGraphicFramePr>
          <p:nvPr>
            <p:extLst>
              <p:ext uri="{D42A27DB-BD31-4B8C-83A1-F6EECF244321}">
                <p14:modId xmlns:p14="http://schemas.microsoft.com/office/powerpoint/2010/main" val="1931901150"/>
              </p:ext>
            </p:extLst>
          </p:nvPr>
        </p:nvGraphicFramePr>
        <p:xfrm>
          <a:off x="6172201" y="1916505"/>
          <a:ext cx="4330700" cy="4208394"/>
        </p:xfrm>
        <a:graphic>
          <a:graphicData uri="http://schemas.openxmlformats.org/drawingml/2006/table">
            <a:tbl>
              <a:tblPr firstRow="1" bandRow="1">
                <a:tableStyleId>{2D5ABB26-0587-4C30-8999-92F81FD0307C}</a:tableStyleId>
              </a:tblPr>
              <a:tblGrid>
                <a:gridCol w="4330700">
                  <a:extLst>
                    <a:ext uri="{9D8B030D-6E8A-4147-A177-3AD203B41FA5}">
                      <a16:colId xmlns:a16="http://schemas.microsoft.com/office/drawing/2014/main" val="361419359"/>
                    </a:ext>
                  </a:extLst>
                </a:gridCol>
              </a:tblGrid>
              <a:tr h="370840">
                <a:tc>
                  <a:txBody>
                    <a:bodyPr/>
                    <a:lstStyle/>
                    <a:p>
                      <a:pPr>
                        <a:lnSpc>
                          <a:spcPts val="2825"/>
                        </a:lnSpc>
                      </a:pPr>
                      <a:r>
                        <a:rPr lang="en-GB" sz="2500" b="1" dirty="0">
                          <a:solidFill>
                            <a:schemeClr val="accent1"/>
                          </a:solidFill>
                          <a:latin typeface="+mj-lt"/>
                        </a:rPr>
                        <a:t>Our vision</a:t>
                      </a:r>
                    </a:p>
                  </a:txBody>
                  <a:tcPr anchor="ctr">
                    <a:solidFill>
                      <a:schemeClr val="accent2"/>
                    </a:solidFill>
                  </a:tcPr>
                </a:tc>
                <a:extLst>
                  <a:ext uri="{0D108BD9-81ED-4DB2-BD59-A6C34878D82A}">
                    <a16:rowId xmlns:a16="http://schemas.microsoft.com/office/drawing/2014/main" val="474920982"/>
                  </a:ext>
                </a:extLst>
              </a:tr>
              <a:tr h="1032986">
                <a:tc>
                  <a:txBody>
                    <a:bodyPr/>
                    <a:lstStyle/>
                    <a:p>
                      <a:pPr>
                        <a:lnSpc>
                          <a:spcPts val="2500"/>
                        </a:lnSpc>
                      </a:pPr>
                      <a:r>
                        <a:rPr lang="en-GB" sz="2100" spc="-20" baseline="0" dirty="0">
                          <a:latin typeface="+mj-lt"/>
                        </a:rPr>
                        <a:t>A world where everyone is able to participate in creating a better future.</a:t>
                      </a:r>
                    </a:p>
                  </a:txBody>
                  <a:tcPr marL="0" marR="0" marT="90000" marB="90000"/>
                </a:tc>
                <a:extLst>
                  <a:ext uri="{0D108BD9-81ED-4DB2-BD59-A6C34878D82A}">
                    <a16:rowId xmlns:a16="http://schemas.microsoft.com/office/drawing/2014/main" val="2161695510"/>
                  </a:ext>
                </a:extLst>
              </a:tr>
              <a:tr h="370840">
                <a:tc>
                  <a:txBody>
                    <a:bodyPr/>
                    <a:lstStyle/>
                    <a:p>
                      <a:r>
                        <a:rPr lang="en-GB" sz="2500" b="1" kern="1200" dirty="0">
                          <a:solidFill>
                            <a:schemeClr val="tx2"/>
                          </a:solidFill>
                          <a:latin typeface="+mj-lt"/>
                          <a:ea typeface="+mn-ea"/>
                          <a:cs typeface="+mn-cs"/>
                        </a:rPr>
                        <a:t>Our purpose</a:t>
                      </a:r>
                    </a:p>
                  </a:txBody>
                  <a:tcPr anchor="ctr">
                    <a:solidFill>
                      <a:schemeClr val="accent1"/>
                    </a:solidFill>
                  </a:tcPr>
                </a:tc>
                <a:extLst>
                  <a:ext uri="{0D108BD9-81ED-4DB2-BD59-A6C34878D82A}">
                    <a16:rowId xmlns:a16="http://schemas.microsoft.com/office/drawing/2014/main" val="2116649988"/>
                  </a:ext>
                </a:extLst>
              </a:tr>
              <a:tr h="961248">
                <a:tc>
                  <a:txBody>
                    <a:bodyPr/>
                    <a:lstStyle/>
                    <a:p>
                      <a:r>
                        <a:rPr lang="en-GB" sz="2100" kern="1200" spc="-20" baseline="0" dirty="0">
                          <a:solidFill>
                            <a:schemeClr val="tx1"/>
                          </a:solidFill>
                          <a:latin typeface="+mj-lt"/>
                          <a:ea typeface="+mn-ea"/>
                          <a:cs typeface="+mn-cs"/>
                        </a:rPr>
                        <a:t>Uniting people and ideas to resolve </a:t>
                      </a:r>
                    </a:p>
                    <a:p>
                      <a:r>
                        <a:rPr lang="en-GB" sz="2100" kern="1200" spc="-20" baseline="0" dirty="0">
                          <a:solidFill>
                            <a:schemeClr val="tx1"/>
                          </a:solidFill>
                          <a:latin typeface="+mj-lt"/>
                          <a:ea typeface="+mn-ea"/>
                          <a:cs typeface="+mn-cs"/>
                        </a:rPr>
                        <a:t>the challenges of our time.</a:t>
                      </a:r>
                    </a:p>
                  </a:txBody>
                  <a:tcPr marL="0" marR="0" marT="90000" marB="90000"/>
                </a:tc>
                <a:extLst>
                  <a:ext uri="{0D108BD9-81ED-4DB2-BD59-A6C34878D82A}">
                    <a16:rowId xmlns:a16="http://schemas.microsoft.com/office/drawing/2014/main" val="1262963730"/>
                  </a:ext>
                </a:extLst>
              </a:tr>
              <a:tr h="370840">
                <a:tc>
                  <a:txBody>
                    <a:bodyPr/>
                    <a:lstStyle/>
                    <a:p>
                      <a:r>
                        <a:rPr lang="en-GB" sz="2500" b="1" kern="1200" dirty="0">
                          <a:solidFill>
                            <a:schemeClr val="bg1"/>
                          </a:solidFill>
                          <a:latin typeface="+mj-lt"/>
                          <a:ea typeface="+mn-ea"/>
                          <a:cs typeface="+mn-cs"/>
                        </a:rPr>
                        <a:t>We are</a:t>
                      </a:r>
                    </a:p>
                  </a:txBody>
                  <a:tcPr marL="90000" marR="90000" marT="46800" marB="46800">
                    <a:solidFill>
                      <a:schemeClr val="accent2"/>
                    </a:solidFill>
                  </a:tcPr>
                </a:tc>
                <a:extLst>
                  <a:ext uri="{0D108BD9-81ED-4DB2-BD59-A6C34878D82A}">
                    <a16:rowId xmlns:a16="http://schemas.microsoft.com/office/drawing/2014/main" val="852196655"/>
                  </a:ext>
                </a:extLst>
              </a:tr>
              <a:tr h="370840">
                <a:tc>
                  <a:txBody>
                    <a:bodyPr/>
                    <a:lstStyle/>
                    <a:p>
                      <a:r>
                        <a:rPr lang="en-GB" sz="2100" kern="1200" spc="-20" baseline="0" dirty="0">
                          <a:solidFill>
                            <a:schemeClr val="tx1"/>
                          </a:solidFill>
                          <a:latin typeface="+mj-lt"/>
                          <a:ea typeface="+mn-ea"/>
                          <a:cs typeface="+mn-cs"/>
                        </a:rPr>
                        <a:t>A global community of proactive problem solvers.</a:t>
                      </a:r>
                    </a:p>
                  </a:txBody>
                  <a:tcPr marL="0" marR="0" marT="90000" marB="90000"/>
                </a:tc>
                <a:extLst>
                  <a:ext uri="{0D108BD9-81ED-4DB2-BD59-A6C34878D82A}">
                    <a16:rowId xmlns:a16="http://schemas.microsoft.com/office/drawing/2014/main" val="263886821"/>
                  </a:ext>
                </a:extLst>
              </a:tr>
            </a:tbl>
          </a:graphicData>
        </a:graphic>
      </p:graphicFrame>
      <p:sp>
        <p:nvSpPr>
          <p:cNvPr id="10" name="TextBox 9">
            <a:extLst>
              <a:ext uri="{FF2B5EF4-FFF2-40B4-BE49-F238E27FC236}">
                <a16:creationId xmlns:a16="http://schemas.microsoft.com/office/drawing/2014/main" id="{DB704314-CC7B-404F-A511-145073534288}"/>
              </a:ext>
            </a:extLst>
          </p:cNvPr>
          <p:cNvSpPr txBox="1"/>
          <p:nvPr/>
        </p:nvSpPr>
        <p:spPr>
          <a:xfrm>
            <a:off x="382862" y="1816146"/>
            <a:ext cx="6096000" cy="430887"/>
          </a:xfrm>
          <a:prstGeom prst="rect">
            <a:avLst/>
          </a:prstGeom>
          <a:noFill/>
        </p:spPr>
        <p:txBody>
          <a:bodyPr wrap="square" lIns="0" tIns="0" rIns="0" bIns="0">
            <a:spAutoFit/>
          </a:bodyPr>
          <a:lstStyle/>
          <a:p>
            <a:r>
              <a:rPr lang="en-GB" sz="2800" b="1" dirty="0"/>
              <a:t>We define our ambitions as:</a:t>
            </a:r>
          </a:p>
        </p:txBody>
      </p:sp>
    </p:spTree>
    <p:extLst>
      <p:ext uri="{BB962C8B-B14F-4D97-AF65-F5344CB8AC3E}">
        <p14:creationId xmlns:p14="http://schemas.microsoft.com/office/powerpoint/2010/main" val="1621979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400000"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52189"/>
            <a:ext cx="4190400" cy="4169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GB"/>
              <a:t>Presentation title running footer</a:t>
            </a:r>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
        <p:nvSpPr>
          <p:cNvPr id="9" name="Picture Placeholder 8">
            <a:extLst>
              <a:ext uri="{FF2B5EF4-FFF2-40B4-BE49-F238E27FC236}">
                <a16:creationId xmlns:a16="http://schemas.microsoft.com/office/drawing/2014/main" id="{BF5DCF61-A1A7-4F84-B2CB-0CB3C142E61B}"/>
              </a:ext>
            </a:extLst>
          </p:cNvPr>
          <p:cNvSpPr>
            <a:spLocks noGrp="1"/>
          </p:cNvSpPr>
          <p:nvPr>
            <p:ph type="pic" sz="quarter" idx="13"/>
          </p:nvPr>
        </p:nvSpPr>
        <p:spPr>
          <a:xfrm>
            <a:off x="6097200" y="0"/>
            <a:ext cx="6094800" cy="6858000"/>
          </a:xfrm>
        </p:spPr>
        <p:txBody>
          <a:bodyPr/>
          <a:lstStyle/>
          <a:p>
            <a:r>
              <a:rPr lang="en-US"/>
              <a:t>Click icon to add picture</a:t>
            </a:r>
            <a:endParaRPr lang="en-GB"/>
          </a:p>
        </p:txBody>
      </p:sp>
    </p:spTree>
    <p:extLst>
      <p:ext uri="{BB962C8B-B14F-4D97-AF65-F5344CB8AC3E}">
        <p14:creationId xmlns:p14="http://schemas.microsoft.com/office/powerpoint/2010/main" val="1770861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and Illustra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7C04CF-1E08-449A-832E-70302A2088D5}"/>
              </a:ext>
            </a:extLst>
          </p:cNvPr>
          <p:cNvSpPr/>
          <p:nvPr/>
        </p:nvSpPr>
        <p:spPr>
          <a:xfrm>
            <a:off x="6096000" y="0"/>
            <a:ext cx="6096000"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2" y="331258"/>
            <a:ext cx="5400000"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52189"/>
            <a:ext cx="4190400" cy="4169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GB"/>
              <a:t>Presentation title running footer</a:t>
            </a:r>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
        <p:nvSpPr>
          <p:cNvPr id="9" name="Picture Placeholder 8">
            <a:extLst>
              <a:ext uri="{FF2B5EF4-FFF2-40B4-BE49-F238E27FC236}">
                <a16:creationId xmlns:a16="http://schemas.microsoft.com/office/drawing/2014/main" id="{6DE0C967-2C79-4BB0-9F53-07D11CD6961D}"/>
              </a:ext>
            </a:extLst>
          </p:cNvPr>
          <p:cNvSpPr>
            <a:spLocks noGrp="1"/>
          </p:cNvSpPr>
          <p:nvPr>
            <p:ph type="pic" sz="quarter" idx="13"/>
          </p:nvPr>
        </p:nvSpPr>
        <p:spPr>
          <a:xfrm>
            <a:off x="6276600" y="180000"/>
            <a:ext cx="5734800" cy="6498000"/>
          </a:xfrm>
        </p:spPr>
        <p:txBody>
          <a:bodyPr/>
          <a:lstStyle/>
          <a:p>
            <a:r>
              <a:rPr lang="en-US"/>
              <a:t>Click icon to add picture</a:t>
            </a:r>
            <a:endParaRPr lang="en-GB"/>
          </a:p>
        </p:txBody>
      </p:sp>
    </p:spTree>
    <p:extLst>
      <p:ext uri="{BB962C8B-B14F-4D97-AF65-F5344CB8AC3E}">
        <p14:creationId xmlns:p14="http://schemas.microsoft.com/office/powerpoint/2010/main" val="278156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ase study option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2" y="1260000"/>
            <a:ext cx="5400000"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2988001"/>
            <a:ext cx="4190400" cy="303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GB"/>
              <a:t>Presentation title running footer</a:t>
            </a:r>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
        <p:nvSpPr>
          <p:cNvPr id="9" name="Picture Placeholder 8">
            <a:extLst>
              <a:ext uri="{FF2B5EF4-FFF2-40B4-BE49-F238E27FC236}">
                <a16:creationId xmlns:a16="http://schemas.microsoft.com/office/drawing/2014/main" id="{6DE0C967-2C79-4BB0-9F53-07D11CD6961D}"/>
              </a:ext>
            </a:extLst>
          </p:cNvPr>
          <p:cNvSpPr>
            <a:spLocks noGrp="1"/>
          </p:cNvSpPr>
          <p:nvPr>
            <p:ph type="pic" sz="quarter" idx="13"/>
          </p:nvPr>
        </p:nvSpPr>
        <p:spPr>
          <a:xfrm>
            <a:off x="6097200" y="0"/>
            <a:ext cx="6094800" cy="6858000"/>
          </a:xfrm>
        </p:spPr>
        <p:txBody>
          <a:bodyPr/>
          <a:lstStyle/>
          <a:p>
            <a:r>
              <a:rPr lang="en-US"/>
              <a:t>Click icon to add picture</a:t>
            </a:r>
            <a:endParaRPr lang="en-GB"/>
          </a:p>
        </p:txBody>
      </p:sp>
      <p:sp>
        <p:nvSpPr>
          <p:cNvPr id="5" name="Rectangle 4">
            <a:extLst>
              <a:ext uri="{FF2B5EF4-FFF2-40B4-BE49-F238E27FC236}">
                <a16:creationId xmlns:a16="http://schemas.microsoft.com/office/drawing/2014/main" id="{01B7D005-AB72-4788-9BFB-4897C422B1B8}"/>
              </a:ext>
            </a:extLst>
          </p:cNvPr>
          <p:cNvSpPr/>
          <p:nvPr/>
        </p:nvSpPr>
        <p:spPr>
          <a:xfrm>
            <a:off x="381600" y="0"/>
            <a:ext cx="954000" cy="23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69767F02-853F-48B0-9020-7DD271544997}"/>
              </a:ext>
            </a:extLst>
          </p:cNvPr>
          <p:cNvSpPr txBox="1">
            <a:spLocks/>
          </p:cNvSpPr>
          <p:nvPr/>
        </p:nvSpPr>
        <p:spPr>
          <a:xfrm>
            <a:off x="375352" y="331258"/>
            <a:ext cx="5400000" cy="505354"/>
          </a:xfrm>
          <a:prstGeom prst="rect">
            <a:avLst/>
          </a:prstGeom>
        </p:spPr>
        <p:txBody>
          <a:bodyPr vert="horz" lIns="0" tIns="0" rIns="0" bIns="0" rtlCol="0" anchor="t" anchorCtr="0">
            <a:noAutofit/>
          </a:bodyPr>
          <a:lstStyle>
            <a:lvl1pPr algn="l" defTabSz="914400" rtl="0" eaLnBrk="1" latinLnBrk="0" hangingPunct="1">
              <a:lnSpc>
                <a:spcPts val="3400"/>
              </a:lnSpc>
              <a:spcBef>
                <a:spcPct val="0"/>
              </a:spcBef>
              <a:buNone/>
              <a:defRPr sz="3200" b="1" kern="1200">
                <a:solidFill>
                  <a:schemeClr val="tx1"/>
                </a:solidFill>
                <a:latin typeface="+mj-lt"/>
                <a:ea typeface="+mj-ea"/>
                <a:cs typeface="+mj-cs"/>
              </a:defRPr>
            </a:lvl1pPr>
          </a:lstStyle>
          <a:p>
            <a:r>
              <a:rPr lang="en-US" u="sng" dirty="0"/>
              <a:t>Case study:</a:t>
            </a:r>
            <a:endParaRPr lang="en-GB" u="sng" dirty="0"/>
          </a:p>
        </p:txBody>
      </p:sp>
    </p:spTree>
    <p:extLst>
      <p:ext uri="{BB962C8B-B14F-4D97-AF65-F5344CB8AC3E}">
        <p14:creationId xmlns:p14="http://schemas.microsoft.com/office/powerpoint/2010/main" val="33292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ase study option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D874C1-2967-447E-A134-F16CE2881FB3}"/>
              </a:ext>
            </a:extLst>
          </p:cNvPr>
          <p:cNvSpPr/>
          <p:nvPr/>
        </p:nvSpPr>
        <p:spPr>
          <a:xfrm>
            <a:off x="6174000" y="3833813"/>
            <a:ext cx="5638588" cy="24012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a:extLst>
              <a:ext uri="{FF2B5EF4-FFF2-40B4-BE49-F238E27FC236}">
                <a16:creationId xmlns:a16="http://schemas.microsoft.com/office/drawing/2014/main" id="{47CAFB81-CE62-4787-8799-B2FD2EE8ABE3}"/>
              </a:ext>
            </a:extLst>
          </p:cNvPr>
          <p:cNvSpPr>
            <a:spLocks noGrp="1"/>
          </p:cNvSpPr>
          <p:nvPr>
            <p:ph type="pic" sz="quarter" idx="15" hasCustomPrompt="1"/>
          </p:nvPr>
        </p:nvSpPr>
        <p:spPr>
          <a:xfrm>
            <a:off x="6173788" y="3833813"/>
            <a:ext cx="5638800" cy="2397225"/>
          </a:xfrm>
        </p:spPr>
        <p:txBody>
          <a:bodyPr anchor="ctr" anchorCtr="1"/>
          <a:lstStyle>
            <a:lvl1pPr>
              <a:defRPr sz="2000"/>
            </a:lvl1pPr>
          </a:lstStyle>
          <a:p>
            <a:r>
              <a:rPr lang="en-GB" dirty="0"/>
              <a:t>SPACE FOR IMAGE</a:t>
            </a:r>
          </a:p>
        </p:txBody>
      </p:sp>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400000"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63479"/>
            <a:ext cx="5400000" cy="4157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GB"/>
              <a:t>Presentation title running footer</a:t>
            </a:r>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
        <p:nvSpPr>
          <p:cNvPr id="5" name="Rectangle 4">
            <a:extLst>
              <a:ext uri="{FF2B5EF4-FFF2-40B4-BE49-F238E27FC236}">
                <a16:creationId xmlns:a16="http://schemas.microsoft.com/office/drawing/2014/main" id="{C6F5CB74-2F09-4DB0-8D36-5DFE6A78BBDC}"/>
              </a:ext>
            </a:extLst>
          </p:cNvPr>
          <p:cNvSpPr/>
          <p:nvPr/>
        </p:nvSpPr>
        <p:spPr>
          <a:xfrm>
            <a:off x="6174000" y="382588"/>
            <a:ext cx="2743200" cy="33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C1790EA-CBD6-4B8E-9E0B-FDC9AF01DF4C}"/>
              </a:ext>
            </a:extLst>
          </p:cNvPr>
          <p:cNvSpPr/>
          <p:nvPr/>
        </p:nvSpPr>
        <p:spPr>
          <a:xfrm>
            <a:off x="9063955" y="382588"/>
            <a:ext cx="2743200" cy="33012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54DABC7E-EA4B-465B-A4DC-04E4A3C5B123}"/>
              </a:ext>
            </a:extLst>
          </p:cNvPr>
          <p:cNvSpPr>
            <a:spLocks noGrp="1"/>
          </p:cNvSpPr>
          <p:nvPr>
            <p:ph type="body" sz="quarter" idx="13" hasCustomPrompt="1"/>
          </p:nvPr>
        </p:nvSpPr>
        <p:spPr>
          <a:xfrm>
            <a:off x="6593400" y="1646188"/>
            <a:ext cx="1904400" cy="774000"/>
          </a:xfrm>
        </p:spPr>
        <p:txBody>
          <a:bodyPr anchor="ctr" anchorCtr="1"/>
          <a:lstStyle>
            <a:lvl1pPr algn="ctr">
              <a:lnSpc>
                <a:spcPts val="2100"/>
              </a:lnSpc>
              <a:spcAft>
                <a:spcPts val="0"/>
              </a:spcAft>
              <a:defRPr sz="2000"/>
            </a:lvl1pPr>
          </a:lstStyle>
          <a:p>
            <a:pPr lvl="0"/>
            <a:r>
              <a:rPr lang="en-US" dirty="0"/>
              <a:t>CLICK TO EDIT MASTER TEXT STYLES</a:t>
            </a:r>
            <a:endParaRPr lang="en-GB" dirty="0"/>
          </a:p>
        </p:txBody>
      </p:sp>
      <p:sp>
        <p:nvSpPr>
          <p:cNvPr id="12" name="Text Placeholder 10">
            <a:extLst>
              <a:ext uri="{FF2B5EF4-FFF2-40B4-BE49-F238E27FC236}">
                <a16:creationId xmlns:a16="http://schemas.microsoft.com/office/drawing/2014/main" id="{BCF7F232-6773-4B62-AF0F-359D694C7EBC}"/>
              </a:ext>
            </a:extLst>
          </p:cNvPr>
          <p:cNvSpPr>
            <a:spLocks noGrp="1"/>
          </p:cNvSpPr>
          <p:nvPr>
            <p:ph type="body" sz="quarter" idx="14" hasCustomPrompt="1"/>
          </p:nvPr>
        </p:nvSpPr>
        <p:spPr>
          <a:xfrm>
            <a:off x="9483355" y="1646188"/>
            <a:ext cx="1904400" cy="774000"/>
          </a:xfrm>
        </p:spPr>
        <p:txBody>
          <a:bodyPr anchor="ctr" anchorCtr="1"/>
          <a:lstStyle>
            <a:lvl1pPr algn="ctr">
              <a:lnSpc>
                <a:spcPts val="2100"/>
              </a:lnSpc>
              <a:spcAft>
                <a:spcPts val="0"/>
              </a:spcAft>
              <a:defRPr sz="2000"/>
            </a:lvl1pPr>
          </a:lstStyle>
          <a:p>
            <a:pPr lvl="0"/>
            <a:r>
              <a:rPr lang="en-US" dirty="0"/>
              <a:t>CLICK TO EDIT MASTER TEXT STYLES</a:t>
            </a:r>
            <a:endParaRPr lang="en-GB" dirty="0"/>
          </a:p>
        </p:txBody>
      </p:sp>
      <p:sp>
        <p:nvSpPr>
          <p:cNvPr id="15" name="Rectangle 14">
            <a:extLst>
              <a:ext uri="{FF2B5EF4-FFF2-40B4-BE49-F238E27FC236}">
                <a16:creationId xmlns:a16="http://schemas.microsoft.com/office/drawing/2014/main" id="{64BCA9D4-FB84-4B75-BD55-4DE2669736B5}"/>
              </a:ext>
            </a:extLst>
          </p:cNvPr>
          <p:cNvSpPr/>
          <p:nvPr/>
        </p:nvSpPr>
        <p:spPr>
          <a:xfrm>
            <a:off x="9792988" y="6235200"/>
            <a:ext cx="2019600" cy="24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6">
            <a:extLst>
              <a:ext uri="{FF2B5EF4-FFF2-40B4-BE49-F238E27FC236}">
                <a16:creationId xmlns:a16="http://schemas.microsoft.com/office/drawing/2014/main" id="{C88FB750-2926-4705-9291-7C41AF6E03F9}"/>
              </a:ext>
            </a:extLst>
          </p:cNvPr>
          <p:cNvSpPr>
            <a:spLocks noGrp="1"/>
          </p:cNvSpPr>
          <p:nvPr>
            <p:ph type="body" sz="quarter" idx="16" hasCustomPrompt="1"/>
          </p:nvPr>
        </p:nvSpPr>
        <p:spPr>
          <a:xfrm>
            <a:off x="9782175" y="6235700"/>
            <a:ext cx="2030413" cy="236538"/>
          </a:xfrm>
        </p:spPr>
        <p:txBody>
          <a:bodyPr lIns="36000" tIns="36000" rIns="36000" bIns="36000" anchor="ctr" anchorCtr="0"/>
          <a:lstStyle>
            <a:lvl1pPr>
              <a:lnSpc>
                <a:spcPts val="1200"/>
              </a:lnSpc>
              <a:spcAft>
                <a:spcPts val="0"/>
              </a:spcAft>
              <a:defRPr sz="1000">
                <a:solidFill>
                  <a:schemeClr val="bg2"/>
                </a:solidFill>
                <a:latin typeface="Gill Sans" panose="020B0502020104020203" pitchFamily="34" charset="-79"/>
                <a:cs typeface="Gill Sans" panose="020B0502020104020203" pitchFamily="34" charset="-79"/>
              </a:defRPr>
            </a:lvl1pPr>
          </a:lstStyle>
          <a:p>
            <a:pPr lvl="0"/>
            <a:r>
              <a:rPr lang="en-US" dirty="0"/>
              <a:t>CLICK TO EDIT MASTER TEXT STYLES</a:t>
            </a:r>
            <a:endParaRPr lang="en-GB" dirty="0"/>
          </a:p>
        </p:txBody>
      </p:sp>
    </p:spTree>
    <p:extLst>
      <p:ext uri="{BB962C8B-B14F-4D97-AF65-F5344CB8AC3E}">
        <p14:creationId xmlns:p14="http://schemas.microsoft.com/office/powerpoint/2010/main" val="317855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71D3-F7E1-4850-BAB2-FF9FCC06D290}"/>
              </a:ext>
            </a:extLst>
          </p:cNvPr>
          <p:cNvSpPr>
            <a:spLocks noGrp="1"/>
          </p:cNvSpPr>
          <p:nvPr>
            <p:ph type="ctrTitle"/>
          </p:nvPr>
        </p:nvSpPr>
        <p:spPr>
          <a:xfrm>
            <a:off x="381600" y="1872070"/>
            <a:ext cx="6238800" cy="1987200"/>
          </a:xfrm>
        </p:spPr>
        <p:txBody>
          <a:bodyPr anchor="t" anchorCtr="0"/>
          <a:lstStyle>
            <a:lvl1pPr algn="l">
              <a:lnSpc>
                <a:spcPts val="5200"/>
              </a:lnSpc>
              <a:defRPr sz="5200">
                <a:solidFill>
                  <a:schemeClr val="bg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18CAB06-F81A-48FC-BF84-6FC7390BAEE0}"/>
              </a:ext>
            </a:extLst>
          </p:cNvPr>
          <p:cNvSpPr>
            <a:spLocks noGrp="1"/>
          </p:cNvSpPr>
          <p:nvPr>
            <p:ph type="subTitle" idx="1" hasCustomPrompt="1"/>
          </p:nvPr>
        </p:nvSpPr>
        <p:spPr>
          <a:xfrm>
            <a:off x="381600" y="3983910"/>
            <a:ext cx="6238800" cy="464400"/>
          </a:xfrm>
        </p:spPr>
        <p:txBody>
          <a:bodyPr/>
          <a:lstStyle>
            <a:lvl1pPr marL="0" indent="0" algn="l">
              <a:lnSpc>
                <a:spcPts val="3650"/>
              </a:lnSpc>
              <a:spcAft>
                <a:spcPts val="0"/>
              </a:spcAft>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Subtitle</a:t>
            </a:r>
            <a:endParaRPr lang="en-GB" dirty="0"/>
          </a:p>
        </p:txBody>
      </p:sp>
      <p:sp>
        <p:nvSpPr>
          <p:cNvPr id="4" name="Date Placeholder 3">
            <a:extLst>
              <a:ext uri="{FF2B5EF4-FFF2-40B4-BE49-F238E27FC236}">
                <a16:creationId xmlns:a16="http://schemas.microsoft.com/office/drawing/2014/main" id="{7E0197DA-238E-4EAE-A308-EF18A3478069}"/>
              </a:ext>
            </a:extLst>
          </p:cNvPr>
          <p:cNvSpPr>
            <a:spLocks noGrp="1"/>
          </p:cNvSpPr>
          <p:nvPr>
            <p:ph type="dt" sz="half" idx="10"/>
          </p:nvPr>
        </p:nvSpPr>
        <p:spPr>
          <a:xfrm>
            <a:off x="381600" y="5803200"/>
            <a:ext cx="4573022" cy="367200"/>
          </a:xfrm>
        </p:spPr>
        <p:txBody>
          <a:bodyPr/>
          <a:lstStyle>
            <a:lvl1pPr>
              <a:lnSpc>
                <a:spcPts val="4000"/>
              </a:lnSpc>
              <a:defRPr sz="2400">
                <a:solidFill>
                  <a:schemeClr val="bg2"/>
                </a:solidFill>
              </a:defRPr>
            </a:lvl1pPr>
          </a:lstStyle>
          <a:p>
            <a:pPr>
              <a:lnSpc>
                <a:spcPts val="3150"/>
              </a:lnSpc>
            </a:pPr>
            <a:fld id="{D9A75F0F-920A-41E8-BCB0-C54B02EB7F59}" type="datetime4">
              <a:rPr lang="en-GB" smtClean="0"/>
              <a:pPr>
                <a:lnSpc>
                  <a:spcPts val="3150"/>
                </a:lnSpc>
              </a:pPr>
              <a:t>12 October 2020</a:t>
            </a:fld>
            <a:endParaRPr lang="en-GB" dirty="0"/>
          </a:p>
        </p:txBody>
      </p:sp>
      <p:pic>
        <p:nvPicPr>
          <p:cNvPr id="8" name="Picture 7">
            <a:extLst>
              <a:ext uri="{FF2B5EF4-FFF2-40B4-BE49-F238E27FC236}">
                <a16:creationId xmlns:a16="http://schemas.microsoft.com/office/drawing/2014/main" id="{D8E09F6C-7062-4430-870B-4147C64371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1600" y="381600"/>
            <a:ext cx="954000" cy="670089"/>
          </a:xfrm>
          <a:prstGeom prst="rect">
            <a:avLst/>
          </a:prstGeom>
        </p:spPr>
      </p:pic>
    </p:spTree>
    <p:extLst>
      <p:ext uri="{BB962C8B-B14F-4D97-AF65-F5344CB8AC3E}">
        <p14:creationId xmlns:p14="http://schemas.microsoft.com/office/powerpoint/2010/main" val="2202336667"/>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 Chart option 1">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62C76B19-4910-416F-8497-6CF8E1418024}"/>
              </a:ext>
            </a:extLst>
          </p:cNvPr>
          <p:cNvSpPr>
            <a:spLocks noGrp="1"/>
          </p:cNvSpPr>
          <p:nvPr>
            <p:ph type="chart" sz="quarter" idx="13"/>
          </p:nvPr>
        </p:nvSpPr>
        <p:spPr>
          <a:xfrm>
            <a:off x="6164263" y="1908175"/>
            <a:ext cx="5637212" cy="4113213"/>
          </a:xfrm>
        </p:spPr>
        <p:txBody>
          <a:bodyPr/>
          <a:lstStyle/>
          <a:p>
            <a:r>
              <a:rPr lang="en-US"/>
              <a:t>Click icon to add chart</a:t>
            </a:r>
            <a:endParaRPr lang="en-GB"/>
          </a:p>
        </p:txBody>
      </p:sp>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644448"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63479"/>
            <a:ext cx="5028340" cy="4157910"/>
          </a:xfrm>
        </p:spPr>
        <p:txBody>
          <a:bodyPr/>
          <a:lstStyle>
            <a:lvl3pPr marL="230400">
              <a:defRPr/>
            </a:lvl3pPr>
            <a:lvl5pPr marL="230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GB"/>
              <a:t>Presentation title running footer</a:t>
            </a:r>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40419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 Chart option 2">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62C76B19-4910-416F-8497-6CF8E1418024}"/>
              </a:ext>
            </a:extLst>
          </p:cNvPr>
          <p:cNvSpPr>
            <a:spLocks noGrp="1"/>
          </p:cNvSpPr>
          <p:nvPr>
            <p:ph type="chart" sz="quarter" idx="13"/>
          </p:nvPr>
        </p:nvSpPr>
        <p:spPr>
          <a:xfrm>
            <a:off x="4719282" y="1908175"/>
            <a:ext cx="7088400" cy="4113213"/>
          </a:xfrm>
        </p:spPr>
        <p:txBody>
          <a:bodyPr/>
          <a:lstStyle/>
          <a:p>
            <a:r>
              <a:rPr lang="en-US"/>
              <a:t>Click icon to add chart</a:t>
            </a:r>
            <a:endParaRPr lang="en-GB"/>
          </a:p>
        </p:txBody>
      </p:sp>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644448"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63479"/>
            <a:ext cx="3693600" cy="4157910"/>
          </a:xfrm>
        </p:spPr>
        <p:txBody>
          <a:bodyPr/>
          <a:lstStyle>
            <a:lvl3pPr marL="2304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GB"/>
              <a:t>Presentation title running footer</a:t>
            </a:r>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1417005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 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75F7D120-B867-4FFB-9E84-5C39B6C8A95D}"/>
              </a:ext>
            </a:extLst>
          </p:cNvPr>
          <p:cNvSpPr>
            <a:spLocks noGrp="1"/>
          </p:cNvSpPr>
          <p:nvPr>
            <p:ph type="tbl" sz="quarter" idx="14"/>
          </p:nvPr>
        </p:nvSpPr>
        <p:spPr>
          <a:xfrm>
            <a:off x="5996997" y="1919326"/>
            <a:ext cx="5810400" cy="4113213"/>
          </a:xfrm>
        </p:spPr>
        <p:txBody>
          <a:bodyPr/>
          <a:lstStyle/>
          <a:p>
            <a:r>
              <a:rPr lang="en-US"/>
              <a:t>Click icon to add table</a:t>
            </a:r>
            <a:endParaRPr lang="en-GB"/>
          </a:p>
        </p:txBody>
      </p:sp>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644448"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63479"/>
            <a:ext cx="4270883" cy="4157910"/>
          </a:xfrm>
        </p:spPr>
        <p:txBody>
          <a:bodyPr/>
          <a:lstStyle>
            <a:lvl3pPr marL="2304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GB"/>
              <a:t>Presentation title running footer</a:t>
            </a:r>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278545650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644448"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63479"/>
            <a:ext cx="4248580" cy="4157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GB"/>
              <a:t>Presentation title running footer</a:t>
            </a:r>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2460666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644448"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63479"/>
            <a:ext cx="2743200" cy="415791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GB"/>
              <a:t>Presentation title running footer</a:t>
            </a:r>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
        <p:nvSpPr>
          <p:cNvPr id="8" name="Content Placeholder 2">
            <a:extLst>
              <a:ext uri="{FF2B5EF4-FFF2-40B4-BE49-F238E27FC236}">
                <a16:creationId xmlns:a16="http://schemas.microsoft.com/office/drawing/2014/main" id="{5BBAB83E-F57F-4A61-AE98-5EC2F8067AA7}"/>
              </a:ext>
            </a:extLst>
          </p:cNvPr>
          <p:cNvSpPr>
            <a:spLocks noGrp="1"/>
          </p:cNvSpPr>
          <p:nvPr>
            <p:ph sz="half" idx="13"/>
          </p:nvPr>
        </p:nvSpPr>
        <p:spPr>
          <a:xfrm>
            <a:off x="3999600" y="1863479"/>
            <a:ext cx="2743200" cy="4157910"/>
          </a:xfrm>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65FB4AB-4FF8-4D13-A195-EF46767B0C3C}"/>
              </a:ext>
            </a:extLst>
          </p:cNvPr>
          <p:cNvSpPr>
            <a:spLocks noGrp="1"/>
          </p:cNvSpPr>
          <p:nvPr>
            <p:ph sz="half" idx="14"/>
          </p:nvPr>
        </p:nvSpPr>
        <p:spPr>
          <a:xfrm>
            <a:off x="7621200" y="1863479"/>
            <a:ext cx="2743200" cy="415791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10675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 turquoise ta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8FAD-71F0-449D-A160-219E1DB91FEF}"/>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EF444CA-3235-499D-BB1E-F6C62F07093F}"/>
              </a:ext>
            </a:extLst>
          </p:cNvPr>
          <p:cNvSpPr>
            <a:spLocks noGrp="1"/>
          </p:cNvSpPr>
          <p:nvPr>
            <p:ph type="ftr" sz="quarter" idx="11"/>
          </p:nvPr>
        </p:nvSpPr>
        <p:spPr/>
        <p:txBody>
          <a:bodyPr/>
          <a:lstStyle>
            <a:lvl1pPr>
              <a:defRPr kern="900" baseline="0">
                <a:latin typeface="+mn-lt"/>
              </a:defRPr>
            </a:lvl1pPr>
          </a:lstStyle>
          <a:p>
            <a:r>
              <a:rPr lang="en-GB"/>
              <a:t>Presentation title running footer</a:t>
            </a:r>
            <a:endParaRPr lang="en-GB" dirty="0"/>
          </a:p>
        </p:txBody>
      </p:sp>
      <p:sp>
        <p:nvSpPr>
          <p:cNvPr id="5" name="Slide Number Placeholder 4">
            <a:extLst>
              <a:ext uri="{FF2B5EF4-FFF2-40B4-BE49-F238E27FC236}">
                <a16:creationId xmlns:a16="http://schemas.microsoft.com/office/drawing/2014/main" id="{11FB07F8-6497-4C89-94A9-102FA72BC9E5}"/>
              </a:ext>
            </a:extLst>
          </p:cNvPr>
          <p:cNvSpPr>
            <a:spLocks noGrp="1"/>
          </p:cNvSpPr>
          <p:nvPr>
            <p:ph type="sldNum" sz="quarter" idx="12"/>
          </p:nvPr>
        </p:nvSpPr>
        <p:spPr/>
        <p:txBody>
          <a:bodyPr/>
          <a:lstStyle>
            <a:lvl1pPr>
              <a:defRPr>
                <a:latin typeface="+mn-lt"/>
              </a:defRPr>
            </a:lvl1pPr>
          </a:lstStyle>
          <a:p>
            <a:fld id="{F0BBBF86-B52A-4F64-A529-D52BF5258141}" type="slidenum">
              <a:rPr lang="en-GB" smtClean="0"/>
              <a:pPr/>
              <a:t>‹#›</a:t>
            </a:fld>
            <a:endParaRPr lang="en-GB"/>
          </a:p>
        </p:txBody>
      </p:sp>
    </p:spTree>
    <p:extLst>
      <p:ext uri="{BB962C8B-B14F-4D97-AF65-F5344CB8AC3E}">
        <p14:creationId xmlns:p14="http://schemas.microsoft.com/office/powerpoint/2010/main" val="352753137"/>
      </p:ext>
    </p:extLst>
  </p:cSld>
  <p:clrMapOvr>
    <a:masterClrMapping/>
  </p:clrMapOvr>
  <p:extLst>
    <p:ext uri="{DCECCB84-F9BA-43D5-87BE-67443E8EF086}">
      <p15:sldGuideLst xmlns:p15="http://schemas.microsoft.com/office/powerpoint/2012/main">
        <p15:guide id="2" orient="horz">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bout the RSA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8FAD-71F0-449D-A160-219E1DB91FEF}"/>
              </a:ext>
            </a:extLst>
          </p:cNvPr>
          <p:cNvSpPr>
            <a:spLocks noGrp="1"/>
          </p:cNvSpPr>
          <p:nvPr>
            <p:ph type="title" hasCustomPrompt="1"/>
          </p:nvPr>
        </p:nvSpPr>
        <p:spPr/>
        <p:txBody>
          <a:bodyPr/>
          <a:lstStyle>
            <a:lvl1pPr>
              <a:defRPr/>
            </a:lvl1pPr>
          </a:lstStyle>
          <a:p>
            <a:r>
              <a:rPr lang="en-US" dirty="0"/>
              <a:t>About the RSA</a:t>
            </a:r>
            <a:endParaRPr lang="en-GB" dirty="0"/>
          </a:p>
        </p:txBody>
      </p:sp>
      <p:sp>
        <p:nvSpPr>
          <p:cNvPr id="4" name="Footer Placeholder 3">
            <a:extLst>
              <a:ext uri="{FF2B5EF4-FFF2-40B4-BE49-F238E27FC236}">
                <a16:creationId xmlns:a16="http://schemas.microsoft.com/office/drawing/2014/main" id="{6EF444CA-3235-499D-BB1E-F6C62F07093F}"/>
              </a:ext>
            </a:extLst>
          </p:cNvPr>
          <p:cNvSpPr>
            <a:spLocks noGrp="1"/>
          </p:cNvSpPr>
          <p:nvPr>
            <p:ph type="ftr" sz="quarter" idx="11"/>
          </p:nvPr>
        </p:nvSpPr>
        <p:spPr/>
        <p:txBody>
          <a:bodyPr/>
          <a:lstStyle>
            <a:lvl1pPr>
              <a:defRPr kern="900" baseline="0">
                <a:latin typeface="+mn-lt"/>
              </a:defRPr>
            </a:lvl1pPr>
          </a:lstStyle>
          <a:p>
            <a:r>
              <a:rPr lang="en-GB"/>
              <a:t>Presentation title running footer</a:t>
            </a:r>
            <a:endParaRPr lang="en-GB" dirty="0"/>
          </a:p>
        </p:txBody>
      </p:sp>
      <p:sp>
        <p:nvSpPr>
          <p:cNvPr id="5" name="Slide Number Placeholder 4">
            <a:extLst>
              <a:ext uri="{FF2B5EF4-FFF2-40B4-BE49-F238E27FC236}">
                <a16:creationId xmlns:a16="http://schemas.microsoft.com/office/drawing/2014/main" id="{11FB07F8-6497-4C89-94A9-102FA72BC9E5}"/>
              </a:ext>
            </a:extLst>
          </p:cNvPr>
          <p:cNvSpPr>
            <a:spLocks noGrp="1"/>
          </p:cNvSpPr>
          <p:nvPr>
            <p:ph type="sldNum" sz="quarter" idx="12"/>
          </p:nvPr>
        </p:nvSpPr>
        <p:spPr/>
        <p:txBody>
          <a:bodyPr/>
          <a:lstStyle>
            <a:lvl1pPr>
              <a:defRPr>
                <a:latin typeface="+mn-lt"/>
              </a:defRPr>
            </a:lvl1pPr>
          </a:lstStyle>
          <a:p>
            <a:fld id="{F0BBBF86-B52A-4F64-A529-D52BF5258141}" type="slidenum">
              <a:rPr lang="en-GB" smtClean="0"/>
              <a:pPr/>
              <a:t>‹#›</a:t>
            </a:fld>
            <a:endParaRPr lang="en-GB"/>
          </a:p>
        </p:txBody>
      </p:sp>
      <p:sp>
        <p:nvSpPr>
          <p:cNvPr id="3" name="TextBox 2">
            <a:extLst>
              <a:ext uri="{FF2B5EF4-FFF2-40B4-BE49-F238E27FC236}">
                <a16:creationId xmlns:a16="http://schemas.microsoft.com/office/drawing/2014/main" id="{FA14644F-163A-471D-9198-E0B421B870DD}"/>
              </a:ext>
            </a:extLst>
          </p:cNvPr>
          <p:cNvSpPr txBox="1"/>
          <p:nvPr/>
        </p:nvSpPr>
        <p:spPr>
          <a:xfrm>
            <a:off x="382588" y="1810076"/>
            <a:ext cx="8535600" cy="4220547"/>
          </a:xfrm>
          <a:prstGeom prst="rect">
            <a:avLst/>
          </a:prstGeom>
          <a:noFill/>
        </p:spPr>
        <p:txBody>
          <a:bodyPr wrap="square" lIns="0" tIns="0" rIns="0" bIns="0" rtlCol="0">
            <a:noAutofit/>
          </a:bodyPr>
          <a:lstStyle/>
          <a:p>
            <a:pPr>
              <a:lnSpc>
                <a:spcPts val="4200"/>
              </a:lnSpc>
            </a:pPr>
            <a:r>
              <a:rPr lang="en-GB" sz="3600" b="1" dirty="0">
                <a:cs typeface="Gill Sans" panose="020B0502020104020203" pitchFamily="34" charset="-79"/>
              </a:rPr>
              <a:t>We are the RSA. </a:t>
            </a:r>
            <a:r>
              <a:rPr lang="en-GB" sz="3600" dirty="0"/>
              <a:t>The royal society </a:t>
            </a:r>
          </a:p>
          <a:p>
            <a:pPr>
              <a:lnSpc>
                <a:spcPts val="4200"/>
              </a:lnSpc>
            </a:pPr>
            <a:r>
              <a:rPr lang="en-GB" sz="3600" dirty="0"/>
              <a:t>for arts, manufactures and commerce. </a:t>
            </a:r>
          </a:p>
          <a:p>
            <a:pPr>
              <a:lnSpc>
                <a:spcPts val="4200"/>
              </a:lnSpc>
            </a:pPr>
            <a:endParaRPr lang="en-GB" sz="3600" dirty="0"/>
          </a:p>
          <a:p>
            <a:pPr>
              <a:lnSpc>
                <a:spcPts val="4200"/>
              </a:lnSpc>
            </a:pPr>
            <a:r>
              <a:rPr lang="en-GB" sz="3600" dirty="0"/>
              <a:t>We unite people and ideas to resolve </a:t>
            </a:r>
          </a:p>
          <a:p>
            <a:pPr>
              <a:lnSpc>
                <a:spcPts val="4200"/>
              </a:lnSpc>
            </a:pPr>
            <a:r>
              <a:rPr lang="en-GB" sz="3600" dirty="0"/>
              <a:t>the challenges of our time.</a:t>
            </a:r>
          </a:p>
        </p:txBody>
      </p:sp>
    </p:spTree>
    <p:extLst>
      <p:ext uri="{BB962C8B-B14F-4D97-AF65-F5344CB8AC3E}">
        <p14:creationId xmlns:p14="http://schemas.microsoft.com/office/powerpoint/2010/main" val="1396745818"/>
      </p:ext>
    </p:extLst>
  </p:cSld>
  <p:clrMapOvr>
    <a:masterClrMapping/>
  </p:clrMapOvr>
  <p:extLst>
    <p:ext uri="{DCECCB84-F9BA-43D5-87BE-67443E8EF086}">
      <p15:sldGuideLst xmlns:p15="http://schemas.microsoft.com/office/powerpoint/2012/main">
        <p15:guide id="2" orient="horz">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B64F1-D4F7-4CEC-9887-61484B16DBD9}"/>
              </a:ext>
            </a:extLst>
          </p:cNvPr>
          <p:cNvSpPr>
            <a:spLocks noGrp="1"/>
          </p:cNvSpPr>
          <p:nvPr>
            <p:ph type="ftr" sz="quarter" idx="11"/>
          </p:nvPr>
        </p:nvSpPr>
        <p:spPr/>
        <p:txBody>
          <a:bodyPr/>
          <a:lstStyle/>
          <a:p>
            <a:r>
              <a:rPr lang="en-GB"/>
              <a:t>Presentation title running footer</a:t>
            </a:r>
          </a:p>
        </p:txBody>
      </p:sp>
      <p:sp>
        <p:nvSpPr>
          <p:cNvPr id="4" name="Slide Number Placeholder 3">
            <a:extLst>
              <a:ext uri="{FF2B5EF4-FFF2-40B4-BE49-F238E27FC236}">
                <a16:creationId xmlns:a16="http://schemas.microsoft.com/office/drawing/2014/main" id="{FD3538AC-B89D-49F8-BD54-A6A9A595423A}"/>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325902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option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71D3-F7E1-4850-BAB2-FF9FCC06D290}"/>
              </a:ext>
            </a:extLst>
          </p:cNvPr>
          <p:cNvSpPr>
            <a:spLocks noGrp="1"/>
          </p:cNvSpPr>
          <p:nvPr>
            <p:ph type="ctrTitle"/>
          </p:nvPr>
        </p:nvSpPr>
        <p:spPr>
          <a:xfrm>
            <a:off x="381600" y="3315600"/>
            <a:ext cx="4100400" cy="1069200"/>
          </a:xfrm>
        </p:spPr>
        <p:txBody>
          <a:bodyPr anchor="t" anchorCtr="0"/>
          <a:lstStyle>
            <a:lvl1pPr algn="l">
              <a:lnSpc>
                <a:spcPts val="3750"/>
              </a:lnSpc>
              <a:defRPr sz="375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18CAB06-F81A-48FC-BF84-6FC7390BAEE0}"/>
              </a:ext>
            </a:extLst>
          </p:cNvPr>
          <p:cNvSpPr>
            <a:spLocks noGrp="1"/>
          </p:cNvSpPr>
          <p:nvPr>
            <p:ph type="subTitle" idx="1"/>
          </p:nvPr>
        </p:nvSpPr>
        <p:spPr>
          <a:xfrm>
            <a:off x="382622" y="4452534"/>
            <a:ext cx="4099378" cy="1040400"/>
          </a:xfrm>
        </p:spPr>
        <p:txBody>
          <a:bodyPr/>
          <a:lstStyle>
            <a:lvl1pPr marL="0" indent="0" algn="l">
              <a:lnSpc>
                <a:spcPts val="3000"/>
              </a:lnSpc>
              <a:spcAft>
                <a:spcPts val="0"/>
              </a:spcAft>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7E0197DA-238E-4EAE-A308-EF18A3478069}"/>
              </a:ext>
            </a:extLst>
          </p:cNvPr>
          <p:cNvSpPr>
            <a:spLocks noGrp="1"/>
          </p:cNvSpPr>
          <p:nvPr>
            <p:ph type="dt" sz="half" idx="10"/>
          </p:nvPr>
        </p:nvSpPr>
        <p:spPr>
          <a:xfrm>
            <a:off x="381600" y="5803200"/>
            <a:ext cx="4573022" cy="367200"/>
          </a:xfrm>
        </p:spPr>
        <p:txBody>
          <a:bodyPr/>
          <a:lstStyle>
            <a:lvl1pPr>
              <a:lnSpc>
                <a:spcPts val="4000"/>
              </a:lnSpc>
              <a:defRPr sz="2400">
                <a:solidFill>
                  <a:schemeClr val="tx2"/>
                </a:solidFill>
              </a:defRPr>
            </a:lvl1pPr>
          </a:lstStyle>
          <a:p>
            <a:fld id="{D9A75F0F-920A-41E8-BCB0-C54B02EB7F59}" type="datetime4">
              <a:rPr lang="en-GB" smtClean="0"/>
              <a:t>12 October 2020</a:t>
            </a:fld>
            <a:endParaRPr lang="en-GB" dirty="0"/>
          </a:p>
        </p:txBody>
      </p:sp>
      <p:pic>
        <p:nvPicPr>
          <p:cNvPr id="8" name="Picture 7">
            <a:extLst>
              <a:ext uri="{FF2B5EF4-FFF2-40B4-BE49-F238E27FC236}">
                <a16:creationId xmlns:a16="http://schemas.microsoft.com/office/drawing/2014/main" id="{D8E09F6C-7062-4430-870B-4147C64371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600" y="381600"/>
            <a:ext cx="954000" cy="670090"/>
          </a:xfrm>
          <a:prstGeom prst="rect">
            <a:avLst/>
          </a:prstGeom>
        </p:spPr>
      </p:pic>
      <p:sp>
        <p:nvSpPr>
          <p:cNvPr id="6" name="Picture Placeholder 5">
            <a:extLst>
              <a:ext uri="{FF2B5EF4-FFF2-40B4-BE49-F238E27FC236}">
                <a16:creationId xmlns:a16="http://schemas.microsoft.com/office/drawing/2014/main" id="{601EA0E7-4CDE-41C2-954E-46F37A19779D}"/>
              </a:ext>
            </a:extLst>
          </p:cNvPr>
          <p:cNvSpPr>
            <a:spLocks noGrp="1"/>
          </p:cNvSpPr>
          <p:nvPr>
            <p:ph type="pic" sz="quarter" idx="11"/>
          </p:nvPr>
        </p:nvSpPr>
        <p:spPr>
          <a:xfrm>
            <a:off x="6172800" y="396664"/>
            <a:ext cx="5637600" cy="6094800"/>
          </a:xfrm>
        </p:spPr>
        <p:txBody>
          <a:bodyPr/>
          <a:lstStyle/>
          <a:p>
            <a:r>
              <a:rPr lang="en-US"/>
              <a:t>Click icon to add picture</a:t>
            </a:r>
            <a:endParaRPr lang="en-GB"/>
          </a:p>
        </p:txBody>
      </p:sp>
    </p:spTree>
    <p:extLst>
      <p:ext uri="{BB962C8B-B14F-4D97-AF65-F5344CB8AC3E}">
        <p14:creationId xmlns:p14="http://schemas.microsoft.com/office/powerpoint/2010/main" val="13551666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imple agenda">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7A0F4A-AA33-49E7-9562-BD6BD73CED5A}"/>
              </a:ext>
            </a:extLst>
          </p:cNvPr>
          <p:cNvSpPr txBox="1">
            <a:spLocks/>
          </p:cNvSpPr>
          <p:nvPr/>
        </p:nvSpPr>
        <p:spPr>
          <a:xfrm>
            <a:off x="375352" y="339884"/>
            <a:ext cx="11437236" cy="874800"/>
          </a:xfrm>
          <a:prstGeom prst="rect">
            <a:avLst/>
          </a:prstGeom>
        </p:spPr>
        <p:txBody>
          <a:bodyPr vert="horz" lIns="0" tIns="0" rIns="0" bIns="0" rtlCol="0" anchor="t" anchorCtr="0">
            <a:noAutofit/>
          </a:bodyPr>
          <a:lstStyle>
            <a:lvl1pPr algn="l" defTabSz="914400" rtl="0" eaLnBrk="1" latinLnBrk="0" hangingPunct="1">
              <a:lnSpc>
                <a:spcPts val="3400"/>
              </a:lnSpc>
              <a:spcBef>
                <a:spcPct val="0"/>
              </a:spcBef>
              <a:buNone/>
              <a:defRPr sz="3200" b="1" kern="1200">
                <a:solidFill>
                  <a:schemeClr val="tx1"/>
                </a:solidFill>
                <a:latin typeface="+mj-lt"/>
                <a:ea typeface="+mj-ea"/>
                <a:cs typeface="+mj-cs"/>
              </a:defRPr>
            </a:lvl1pPr>
          </a:lstStyle>
          <a:p>
            <a:r>
              <a:rPr lang="en-US" dirty="0"/>
              <a:t>Contents</a:t>
            </a:r>
            <a:endParaRPr lang="en-GB" dirty="0"/>
          </a:p>
        </p:txBody>
      </p:sp>
      <p:sp>
        <p:nvSpPr>
          <p:cNvPr id="2" name="Title 1">
            <a:extLst>
              <a:ext uri="{FF2B5EF4-FFF2-40B4-BE49-F238E27FC236}">
                <a16:creationId xmlns:a16="http://schemas.microsoft.com/office/drawing/2014/main" id="{457C965A-72F4-4066-897A-C27B66888694}"/>
              </a:ext>
            </a:extLst>
          </p:cNvPr>
          <p:cNvSpPr>
            <a:spLocks noGrp="1"/>
          </p:cNvSpPr>
          <p:nvPr>
            <p:ph type="title"/>
          </p:nvPr>
        </p:nvSpPr>
        <p:spPr>
          <a:xfrm>
            <a:off x="375352" y="702185"/>
            <a:ext cx="11437236" cy="46238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E5C904DA-AA76-4D7F-B380-D351E0A44BB7}"/>
              </a:ext>
            </a:extLst>
          </p:cNvPr>
          <p:cNvSpPr>
            <a:spLocks noGrp="1"/>
          </p:cNvSpPr>
          <p:nvPr>
            <p:ph type="body" sz="quarter" idx="13"/>
          </p:nvPr>
        </p:nvSpPr>
        <p:spPr>
          <a:xfrm>
            <a:off x="382588" y="1745672"/>
            <a:ext cx="11437937" cy="4275716"/>
          </a:xfrm>
        </p:spPr>
        <p:txBody>
          <a:bodyPr/>
          <a:lstStyle>
            <a:lvl1pPr marL="763200" indent="-763200">
              <a:lnSpc>
                <a:spcPts val="4400"/>
              </a:lnSpc>
              <a:spcAft>
                <a:spcPts val="0"/>
              </a:spcAft>
              <a:buFont typeface="+mj-lt"/>
              <a:buAutoNum type="arabicPeriod"/>
              <a:defRPr/>
            </a:lvl1pPr>
          </a:lstStyle>
          <a:p>
            <a:pPr lvl="0"/>
            <a:r>
              <a:rPr lang="en-US"/>
              <a:t>Click to edit Master text styles</a:t>
            </a:r>
          </a:p>
        </p:txBody>
      </p:sp>
      <p:sp>
        <p:nvSpPr>
          <p:cNvPr id="5" name="Footer Placeholder 4">
            <a:extLst>
              <a:ext uri="{FF2B5EF4-FFF2-40B4-BE49-F238E27FC236}">
                <a16:creationId xmlns:a16="http://schemas.microsoft.com/office/drawing/2014/main" id="{3A79342F-76A1-4083-8FA4-518BD3B7AC8F}"/>
              </a:ext>
            </a:extLst>
          </p:cNvPr>
          <p:cNvSpPr>
            <a:spLocks noGrp="1"/>
          </p:cNvSpPr>
          <p:nvPr>
            <p:ph type="ftr" sz="quarter" idx="11"/>
          </p:nvPr>
        </p:nvSpPr>
        <p:spPr/>
        <p:txBody>
          <a:bodyPr/>
          <a:lstStyle/>
          <a:p>
            <a:r>
              <a:rPr lang="en-GB"/>
              <a:t>Presentation title running footer</a:t>
            </a:r>
          </a:p>
        </p:txBody>
      </p:sp>
      <p:sp>
        <p:nvSpPr>
          <p:cNvPr id="6" name="Slide Number Placeholder 5">
            <a:extLst>
              <a:ext uri="{FF2B5EF4-FFF2-40B4-BE49-F238E27FC236}">
                <a16:creationId xmlns:a16="http://schemas.microsoft.com/office/drawing/2014/main" id="{A4062BCF-BA48-4AB1-ABC6-9AC2A67AC839}"/>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1499575739"/>
      </p:ext>
    </p:extLst>
  </p:cSld>
  <p:clrMapOvr>
    <a:masterClrMapping/>
  </p:clrMapOvr>
  <p:extLst>
    <p:ext uri="{DCECCB84-F9BA-43D5-87BE-67443E8EF086}">
      <p15:sldGuideLst xmlns:p15="http://schemas.microsoft.com/office/powerpoint/2012/main">
        <p15:guide id="1" pos="3840">
          <p15:clr>
            <a:srgbClr val="FBAE40"/>
          </p15:clr>
        </p15:guide>
        <p15:guide id="2" orient="horz" pos="4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tailed agenda">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BA22A9E-C5CA-46D4-AE89-6138D856CA01}"/>
              </a:ext>
            </a:extLst>
          </p:cNvPr>
          <p:cNvSpPr>
            <a:spLocks noGrp="1"/>
          </p:cNvSpPr>
          <p:nvPr>
            <p:ph type="body" sz="quarter" idx="13"/>
          </p:nvPr>
        </p:nvSpPr>
        <p:spPr>
          <a:xfrm>
            <a:off x="374650" y="1852613"/>
            <a:ext cx="5653088" cy="4168775"/>
          </a:xfrm>
        </p:spPr>
        <p:txBody>
          <a:bodyPr/>
          <a:lstStyle>
            <a:lvl1pPr marL="633600" indent="-633600">
              <a:spcAft>
                <a:spcPts val="0"/>
              </a:spcAft>
              <a:buFont typeface="+mj-lt"/>
              <a:buAutoNum type="arabicPeriod"/>
              <a:defRPr sz="2600" b="1">
                <a:latin typeface="+mj-lt"/>
              </a:defRPr>
            </a:lvl1pPr>
            <a:lvl2pPr marL="633600">
              <a:lnSpc>
                <a:spcPts val="3000"/>
              </a:lnSpc>
              <a:spcAft>
                <a:spcPts val="2300"/>
              </a:spcAft>
              <a:defRPr sz="2500" b="0">
                <a:latin typeface="+mn-lt"/>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4BC9A0A5-A82D-4787-A686-30A5ACD7EEDE}"/>
              </a:ext>
            </a:extLst>
          </p:cNvPr>
          <p:cNvSpPr>
            <a:spLocks noGrp="1"/>
          </p:cNvSpPr>
          <p:nvPr>
            <p:ph type="title" hasCustomPrompt="1"/>
          </p:nvPr>
        </p:nvSpPr>
        <p:spPr>
          <a:xfrm>
            <a:off x="375353" y="702000"/>
            <a:ext cx="5644448" cy="874800"/>
          </a:xfrm>
        </p:spPr>
        <p:txBody>
          <a:bodyPr/>
          <a:lstStyle>
            <a:lvl1pPr>
              <a:defRPr/>
            </a:lvl1pPr>
          </a:lstStyle>
          <a:p>
            <a:r>
              <a:rPr lang="en-US" dirty="0"/>
              <a:t>Click to add title</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GB"/>
              <a:t>Presentation title running footer</a:t>
            </a:r>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
        <p:nvSpPr>
          <p:cNvPr id="12" name="Text Placeholder 8">
            <a:extLst>
              <a:ext uri="{FF2B5EF4-FFF2-40B4-BE49-F238E27FC236}">
                <a16:creationId xmlns:a16="http://schemas.microsoft.com/office/drawing/2014/main" id="{16737A40-FF65-4DE5-AE3B-E0C5622DA252}"/>
              </a:ext>
            </a:extLst>
          </p:cNvPr>
          <p:cNvSpPr>
            <a:spLocks noGrp="1"/>
          </p:cNvSpPr>
          <p:nvPr>
            <p:ph type="body" sz="quarter" idx="14"/>
          </p:nvPr>
        </p:nvSpPr>
        <p:spPr>
          <a:xfrm>
            <a:off x="6154561" y="1852613"/>
            <a:ext cx="5653088" cy="4168775"/>
          </a:xfrm>
        </p:spPr>
        <p:txBody>
          <a:bodyPr/>
          <a:lstStyle>
            <a:lvl1pPr marL="633600" indent="-633600">
              <a:spcAft>
                <a:spcPts val="0"/>
              </a:spcAft>
              <a:buFont typeface="+mj-lt"/>
              <a:buAutoNum type="arabicPeriod"/>
              <a:defRPr sz="2600" b="1">
                <a:latin typeface="+mj-lt"/>
              </a:defRPr>
            </a:lvl1pPr>
            <a:lvl2pPr marL="633600">
              <a:lnSpc>
                <a:spcPts val="3000"/>
              </a:lnSpc>
              <a:spcAft>
                <a:spcPts val="2300"/>
              </a:spcAft>
              <a:defRPr sz="2500" b="0">
                <a:latin typeface="+mn-lt"/>
              </a:defRPr>
            </a:lvl2pPr>
          </a:lstStyle>
          <a:p>
            <a:pPr lvl="0"/>
            <a:r>
              <a:rPr lang="en-US"/>
              <a:t>Click to edit Master text styles</a:t>
            </a:r>
          </a:p>
          <a:p>
            <a:pPr lvl="1"/>
            <a:r>
              <a:rPr lang="en-US"/>
              <a:t>Second level</a:t>
            </a:r>
          </a:p>
        </p:txBody>
      </p:sp>
      <p:sp>
        <p:nvSpPr>
          <p:cNvPr id="10" name="Title 1">
            <a:extLst>
              <a:ext uri="{FF2B5EF4-FFF2-40B4-BE49-F238E27FC236}">
                <a16:creationId xmlns:a16="http://schemas.microsoft.com/office/drawing/2014/main" id="{9AC771AB-24D2-4695-80CA-2B6F2AA8324A}"/>
              </a:ext>
            </a:extLst>
          </p:cNvPr>
          <p:cNvSpPr txBox="1">
            <a:spLocks/>
          </p:cNvSpPr>
          <p:nvPr/>
        </p:nvSpPr>
        <p:spPr>
          <a:xfrm>
            <a:off x="375353" y="330525"/>
            <a:ext cx="5644448" cy="371475"/>
          </a:xfrm>
          <a:prstGeom prst="rect">
            <a:avLst/>
          </a:prstGeom>
        </p:spPr>
        <p:txBody>
          <a:bodyPr vert="horz" lIns="0" tIns="0" rIns="0" bIns="0" rtlCol="0" anchor="t" anchorCtr="0">
            <a:noAutofit/>
          </a:bodyPr>
          <a:lstStyle>
            <a:lvl1pPr algn="l" defTabSz="914400" rtl="0" eaLnBrk="1" latinLnBrk="0" hangingPunct="1">
              <a:lnSpc>
                <a:spcPts val="3400"/>
              </a:lnSpc>
              <a:spcBef>
                <a:spcPct val="0"/>
              </a:spcBef>
              <a:buNone/>
              <a:defRPr sz="3200" b="1" kern="1200">
                <a:solidFill>
                  <a:schemeClr val="tx1"/>
                </a:solidFill>
                <a:latin typeface="+mj-lt"/>
                <a:ea typeface="+mj-ea"/>
                <a:cs typeface="+mj-cs"/>
              </a:defRPr>
            </a:lvl1pPr>
          </a:lstStyle>
          <a:p>
            <a:r>
              <a:rPr lang="en-US"/>
              <a:t>Content</a:t>
            </a:r>
            <a:endParaRPr lang="en-GB" dirty="0"/>
          </a:p>
        </p:txBody>
      </p:sp>
    </p:spTree>
    <p:extLst>
      <p:ext uri="{BB962C8B-B14F-4D97-AF65-F5344CB8AC3E}">
        <p14:creationId xmlns:p14="http://schemas.microsoft.com/office/powerpoint/2010/main" val="235319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Quote option 1">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B64F1-D4F7-4CEC-9887-61484B16DBD9}"/>
              </a:ext>
            </a:extLst>
          </p:cNvPr>
          <p:cNvSpPr>
            <a:spLocks noGrp="1"/>
          </p:cNvSpPr>
          <p:nvPr>
            <p:ph type="ftr" sz="quarter" idx="11"/>
          </p:nvPr>
        </p:nvSpPr>
        <p:spPr/>
        <p:txBody>
          <a:bodyPr/>
          <a:lstStyle/>
          <a:p>
            <a:r>
              <a:rPr lang="en-GB"/>
              <a:t>Presentation title running footer</a:t>
            </a:r>
          </a:p>
        </p:txBody>
      </p:sp>
      <p:sp>
        <p:nvSpPr>
          <p:cNvPr id="4" name="Slide Number Placeholder 3">
            <a:extLst>
              <a:ext uri="{FF2B5EF4-FFF2-40B4-BE49-F238E27FC236}">
                <a16:creationId xmlns:a16="http://schemas.microsoft.com/office/drawing/2014/main" id="{FD3538AC-B89D-49F8-BD54-A6A9A595423A}"/>
              </a:ext>
            </a:extLst>
          </p:cNvPr>
          <p:cNvSpPr>
            <a:spLocks noGrp="1"/>
          </p:cNvSpPr>
          <p:nvPr>
            <p:ph type="sldNum" sz="quarter" idx="12"/>
          </p:nvPr>
        </p:nvSpPr>
        <p:spPr/>
        <p:txBody>
          <a:bodyPr/>
          <a:lstStyle/>
          <a:p>
            <a:fld id="{F0BBBF86-B52A-4F64-A529-D52BF5258141}" type="slidenum">
              <a:rPr lang="en-GB" smtClean="0"/>
              <a:t>‹#›</a:t>
            </a:fld>
            <a:endParaRPr lang="en-GB"/>
          </a:p>
        </p:txBody>
      </p:sp>
      <p:sp>
        <p:nvSpPr>
          <p:cNvPr id="6" name="Rectangle 5">
            <a:extLst>
              <a:ext uri="{FF2B5EF4-FFF2-40B4-BE49-F238E27FC236}">
                <a16:creationId xmlns:a16="http://schemas.microsoft.com/office/drawing/2014/main" id="{16736FF8-5A4E-4CBC-AA1B-26F017B526A7}"/>
              </a:ext>
            </a:extLst>
          </p:cNvPr>
          <p:cNvSpPr/>
          <p:nvPr/>
        </p:nvSpPr>
        <p:spPr>
          <a:xfrm>
            <a:off x="381600" y="0"/>
            <a:ext cx="954000" cy="23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3783548-18F4-4329-91B7-8405C8F4B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400" y="608400"/>
            <a:ext cx="3081600" cy="2380544"/>
          </a:xfrm>
          <a:prstGeom prst="rect">
            <a:avLst/>
          </a:prstGeom>
        </p:spPr>
      </p:pic>
      <p:sp>
        <p:nvSpPr>
          <p:cNvPr id="10" name="Text Placeholder 9">
            <a:extLst>
              <a:ext uri="{FF2B5EF4-FFF2-40B4-BE49-F238E27FC236}">
                <a16:creationId xmlns:a16="http://schemas.microsoft.com/office/drawing/2014/main" id="{81FBCE4C-B47A-4D0B-BF23-302D755D5DB1}"/>
              </a:ext>
            </a:extLst>
          </p:cNvPr>
          <p:cNvSpPr>
            <a:spLocks noGrp="1"/>
          </p:cNvSpPr>
          <p:nvPr>
            <p:ph type="body" sz="quarter" idx="13"/>
          </p:nvPr>
        </p:nvSpPr>
        <p:spPr>
          <a:xfrm>
            <a:off x="381000" y="1825377"/>
            <a:ext cx="8539976" cy="3812400"/>
          </a:xfrm>
        </p:spPr>
        <p:txBody>
          <a:bodyPr/>
          <a:lstStyle>
            <a:lvl1pPr>
              <a:lnSpc>
                <a:spcPts val="6900"/>
              </a:lnSpc>
              <a:spcAft>
                <a:spcPts val="0"/>
              </a:spcAft>
              <a:defRPr sz="6400" b="1" spc="-200" baseline="0">
                <a:latin typeface="+mj-lt"/>
              </a:defRPr>
            </a:lvl1pPr>
          </a:lstStyle>
          <a:p>
            <a:pPr lvl="0"/>
            <a:r>
              <a:rPr lang="en-US"/>
              <a:t>Click to edit Master text styles</a:t>
            </a:r>
          </a:p>
        </p:txBody>
      </p:sp>
    </p:spTree>
    <p:extLst>
      <p:ext uri="{BB962C8B-B14F-4D97-AF65-F5344CB8AC3E}">
        <p14:creationId xmlns:p14="http://schemas.microsoft.com/office/powerpoint/2010/main" val="278858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e option 2">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B64F1-D4F7-4CEC-9887-61484B16DBD9}"/>
              </a:ext>
            </a:extLst>
          </p:cNvPr>
          <p:cNvSpPr>
            <a:spLocks noGrp="1"/>
          </p:cNvSpPr>
          <p:nvPr>
            <p:ph type="ftr" sz="quarter" idx="11"/>
          </p:nvPr>
        </p:nvSpPr>
        <p:spPr/>
        <p:txBody>
          <a:bodyPr/>
          <a:lstStyle>
            <a:lvl1pPr>
              <a:defRPr>
                <a:solidFill>
                  <a:schemeClr val="bg2"/>
                </a:solidFill>
              </a:defRPr>
            </a:lvl1pPr>
          </a:lstStyle>
          <a:p>
            <a:r>
              <a:rPr lang="en-GB"/>
              <a:t>Presentation title running footer</a:t>
            </a:r>
          </a:p>
        </p:txBody>
      </p:sp>
      <p:sp>
        <p:nvSpPr>
          <p:cNvPr id="4" name="Slide Number Placeholder 3">
            <a:extLst>
              <a:ext uri="{FF2B5EF4-FFF2-40B4-BE49-F238E27FC236}">
                <a16:creationId xmlns:a16="http://schemas.microsoft.com/office/drawing/2014/main" id="{FD3538AC-B89D-49F8-BD54-A6A9A595423A}"/>
              </a:ext>
            </a:extLst>
          </p:cNvPr>
          <p:cNvSpPr>
            <a:spLocks noGrp="1"/>
          </p:cNvSpPr>
          <p:nvPr>
            <p:ph type="sldNum" sz="quarter" idx="12"/>
          </p:nvPr>
        </p:nvSpPr>
        <p:spPr/>
        <p:txBody>
          <a:bodyPr/>
          <a:lstStyle>
            <a:lvl1pPr>
              <a:defRPr>
                <a:solidFill>
                  <a:schemeClr val="bg2"/>
                </a:solidFill>
              </a:defRPr>
            </a:lvl1pPr>
          </a:lstStyle>
          <a:p>
            <a:fld id="{F0BBBF86-B52A-4F64-A529-D52BF5258141}" type="slidenum">
              <a:rPr lang="en-GB" smtClean="0"/>
              <a:pPr/>
              <a:t>‹#›</a:t>
            </a:fld>
            <a:endParaRPr lang="en-GB"/>
          </a:p>
        </p:txBody>
      </p:sp>
      <p:sp>
        <p:nvSpPr>
          <p:cNvPr id="6" name="Rectangle 5">
            <a:extLst>
              <a:ext uri="{FF2B5EF4-FFF2-40B4-BE49-F238E27FC236}">
                <a16:creationId xmlns:a16="http://schemas.microsoft.com/office/drawing/2014/main" id="{16736FF8-5A4E-4CBC-AA1B-26F017B526A7}"/>
              </a:ext>
            </a:extLst>
          </p:cNvPr>
          <p:cNvSpPr/>
          <p:nvPr/>
        </p:nvSpPr>
        <p:spPr>
          <a:xfrm>
            <a:off x="381600" y="0"/>
            <a:ext cx="954000" cy="23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3783548-18F4-4329-91B7-8405C8F4B38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66400" y="608400"/>
            <a:ext cx="3081600" cy="2380543"/>
          </a:xfrm>
          <a:prstGeom prst="rect">
            <a:avLst/>
          </a:prstGeom>
        </p:spPr>
      </p:pic>
      <p:sp>
        <p:nvSpPr>
          <p:cNvPr id="10" name="Text Placeholder 9">
            <a:extLst>
              <a:ext uri="{FF2B5EF4-FFF2-40B4-BE49-F238E27FC236}">
                <a16:creationId xmlns:a16="http://schemas.microsoft.com/office/drawing/2014/main" id="{81FBCE4C-B47A-4D0B-BF23-302D755D5DB1}"/>
              </a:ext>
            </a:extLst>
          </p:cNvPr>
          <p:cNvSpPr>
            <a:spLocks noGrp="1"/>
          </p:cNvSpPr>
          <p:nvPr>
            <p:ph type="body" sz="quarter" idx="13"/>
          </p:nvPr>
        </p:nvSpPr>
        <p:spPr>
          <a:xfrm>
            <a:off x="381000" y="1825377"/>
            <a:ext cx="6487200" cy="3963600"/>
          </a:xfrm>
        </p:spPr>
        <p:txBody>
          <a:bodyPr/>
          <a:lstStyle>
            <a:lvl1pPr>
              <a:lnSpc>
                <a:spcPts val="3600"/>
              </a:lnSpc>
              <a:spcAft>
                <a:spcPts val="0"/>
              </a:spcAft>
              <a:defRPr sz="3000" b="1">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14548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option 1">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E6611D-C288-4FA0-B784-F1F1E302E17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274800" y="1429200"/>
            <a:ext cx="5917200" cy="5428800"/>
          </a:xfrm>
          <a:prstGeom prst="rect">
            <a:avLst/>
          </a:prstGeom>
        </p:spPr>
      </p:pic>
      <p:sp>
        <p:nvSpPr>
          <p:cNvPr id="2" name="Title 1">
            <a:extLst>
              <a:ext uri="{FF2B5EF4-FFF2-40B4-BE49-F238E27FC236}">
                <a16:creationId xmlns:a16="http://schemas.microsoft.com/office/drawing/2014/main" id="{E7832CD5-E0DB-4FA3-8830-33DEBDE81D54}"/>
              </a:ext>
            </a:extLst>
          </p:cNvPr>
          <p:cNvSpPr>
            <a:spLocks noGrp="1"/>
          </p:cNvSpPr>
          <p:nvPr>
            <p:ph type="title"/>
          </p:nvPr>
        </p:nvSpPr>
        <p:spPr>
          <a:xfrm>
            <a:off x="385804" y="1933902"/>
            <a:ext cx="6483600" cy="2852737"/>
          </a:xfrm>
        </p:spPr>
        <p:txBody>
          <a:bodyPr anchor="t" anchorCtr="0"/>
          <a:lstStyle>
            <a:lvl1pPr>
              <a:lnSpc>
                <a:spcPts val="10264"/>
              </a:lnSpc>
              <a:defRPr sz="10625" spc="-100" baseline="0"/>
            </a:lvl1pPr>
          </a:lstStyle>
          <a:p>
            <a:r>
              <a:rPr lang="en-US"/>
              <a:t>Click to edit Master title style</a:t>
            </a:r>
            <a:endParaRPr lang="en-GB" dirty="0"/>
          </a:p>
        </p:txBody>
      </p:sp>
      <p:sp>
        <p:nvSpPr>
          <p:cNvPr id="4" name="Rectangle 3">
            <a:extLst>
              <a:ext uri="{FF2B5EF4-FFF2-40B4-BE49-F238E27FC236}">
                <a16:creationId xmlns:a16="http://schemas.microsoft.com/office/drawing/2014/main" id="{63EA26D5-8434-4A0A-BD47-5AA183EBCDEB}"/>
              </a:ext>
            </a:extLst>
          </p:cNvPr>
          <p:cNvSpPr/>
          <p:nvPr/>
        </p:nvSpPr>
        <p:spPr>
          <a:xfrm>
            <a:off x="381600" y="0"/>
            <a:ext cx="954000" cy="23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983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2CD5-E0DB-4FA3-8830-33DEBDE81D54}"/>
              </a:ext>
            </a:extLst>
          </p:cNvPr>
          <p:cNvSpPr>
            <a:spLocks noGrp="1"/>
          </p:cNvSpPr>
          <p:nvPr>
            <p:ph type="title"/>
          </p:nvPr>
        </p:nvSpPr>
        <p:spPr>
          <a:xfrm>
            <a:off x="385804" y="1933902"/>
            <a:ext cx="6483600" cy="2852737"/>
          </a:xfrm>
        </p:spPr>
        <p:txBody>
          <a:bodyPr anchor="t" anchorCtr="0"/>
          <a:lstStyle>
            <a:lvl1pPr>
              <a:lnSpc>
                <a:spcPts val="10264"/>
              </a:lnSpc>
              <a:defRPr sz="10625" spc="-100" baseline="0"/>
            </a:lvl1pPr>
          </a:lstStyle>
          <a:p>
            <a:r>
              <a:rPr lang="en-US"/>
              <a:t>Click to edit Master title style</a:t>
            </a:r>
            <a:endParaRPr lang="en-GB" dirty="0"/>
          </a:p>
        </p:txBody>
      </p:sp>
    </p:spTree>
    <p:extLst>
      <p:ext uri="{BB962C8B-B14F-4D97-AF65-F5344CB8AC3E}">
        <p14:creationId xmlns:p14="http://schemas.microsoft.com/office/powerpoint/2010/main" val="1498990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1EE5-A77B-41CC-B492-D711422CC9BB}"/>
              </a:ext>
            </a:extLst>
          </p:cNvPr>
          <p:cNvSpPr>
            <a:spLocks noGrp="1"/>
          </p:cNvSpPr>
          <p:nvPr>
            <p:ph type="title"/>
          </p:nvPr>
        </p:nvSpPr>
        <p:spPr>
          <a:xfrm>
            <a:off x="375352" y="331258"/>
            <a:ext cx="11437236" cy="8748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6CA2FC-F3F9-404D-A89A-1936DF24C763}"/>
              </a:ext>
            </a:extLst>
          </p:cNvPr>
          <p:cNvSpPr>
            <a:spLocks noGrp="1"/>
          </p:cNvSpPr>
          <p:nvPr>
            <p:ph type="body" idx="1"/>
          </p:nvPr>
        </p:nvSpPr>
        <p:spPr>
          <a:xfrm>
            <a:off x="381600" y="1859244"/>
            <a:ext cx="11430988" cy="4154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B2168734-1634-4747-9D5F-26118DE88ECB}"/>
              </a:ext>
            </a:extLst>
          </p:cNvPr>
          <p:cNvSpPr>
            <a:spLocks noGrp="1"/>
          </p:cNvSpPr>
          <p:nvPr>
            <p:ph type="dt" sz="half" idx="2"/>
          </p:nvPr>
        </p:nvSpPr>
        <p:spPr>
          <a:xfrm>
            <a:off x="382588" y="7372350"/>
            <a:ext cx="2743200" cy="365125"/>
          </a:xfrm>
          <a:prstGeom prst="rect">
            <a:avLst/>
          </a:prstGeom>
        </p:spPr>
        <p:txBody>
          <a:bodyPr vert="horz" lIns="0" tIns="0" rIns="0" bIns="0" rtlCol="0" anchor="b" anchorCtr="0"/>
          <a:lstStyle>
            <a:lvl1pPr algn="l">
              <a:defRPr sz="1200">
                <a:solidFill>
                  <a:schemeClr val="tx1">
                    <a:tint val="75000"/>
                  </a:schemeClr>
                </a:solidFill>
              </a:defRPr>
            </a:lvl1pPr>
          </a:lstStyle>
          <a:p>
            <a:fld id="{58ED31A2-3784-4884-B2B3-0FDE3FFB641A}" type="datetime4">
              <a:rPr lang="en-GB" smtClean="0"/>
              <a:t>12 October 2020</a:t>
            </a:fld>
            <a:endParaRPr lang="en-GB"/>
          </a:p>
        </p:txBody>
      </p:sp>
      <p:sp>
        <p:nvSpPr>
          <p:cNvPr id="5" name="Footer Placeholder 4">
            <a:extLst>
              <a:ext uri="{FF2B5EF4-FFF2-40B4-BE49-F238E27FC236}">
                <a16:creationId xmlns:a16="http://schemas.microsoft.com/office/drawing/2014/main" id="{1A2E6743-2847-4688-9F85-84ED208187AD}"/>
              </a:ext>
            </a:extLst>
          </p:cNvPr>
          <p:cNvSpPr>
            <a:spLocks noGrp="1"/>
          </p:cNvSpPr>
          <p:nvPr>
            <p:ph type="ftr" sz="quarter" idx="3"/>
          </p:nvPr>
        </p:nvSpPr>
        <p:spPr>
          <a:xfrm>
            <a:off x="2552400" y="6283956"/>
            <a:ext cx="5637600" cy="237600"/>
          </a:xfrm>
          <a:prstGeom prst="rect">
            <a:avLst/>
          </a:prstGeom>
        </p:spPr>
        <p:txBody>
          <a:bodyPr vert="horz" lIns="0" tIns="0" rIns="0" bIns="0" rtlCol="0" anchor="b" anchorCtr="0"/>
          <a:lstStyle>
            <a:lvl1pPr>
              <a:defRPr lang="en-GB" sz="1200" kern="900" baseline="0">
                <a:solidFill>
                  <a:schemeClr val="tx2"/>
                </a:solidFill>
                <a:latin typeface="+mn-lt"/>
              </a:defRPr>
            </a:lvl1pPr>
          </a:lstStyle>
          <a:p>
            <a:pPr>
              <a:lnSpc>
                <a:spcPts val="4002"/>
              </a:lnSpc>
            </a:pPr>
            <a:r>
              <a:rPr lang="en-GB"/>
              <a:t>Presentation title running footer</a:t>
            </a:r>
            <a:endParaRPr lang="en-GB" dirty="0"/>
          </a:p>
        </p:txBody>
      </p:sp>
      <p:sp>
        <p:nvSpPr>
          <p:cNvPr id="6" name="Slide Number Placeholder 5">
            <a:extLst>
              <a:ext uri="{FF2B5EF4-FFF2-40B4-BE49-F238E27FC236}">
                <a16:creationId xmlns:a16="http://schemas.microsoft.com/office/drawing/2014/main" id="{8041F80D-CE26-4C80-8922-7EBE1D8083A2}"/>
              </a:ext>
            </a:extLst>
          </p:cNvPr>
          <p:cNvSpPr>
            <a:spLocks noGrp="1"/>
          </p:cNvSpPr>
          <p:nvPr>
            <p:ph type="sldNum" sz="quarter" idx="4"/>
          </p:nvPr>
        </p:nvSpPr>
        <p:spPr>
          <a:xfrm>
            <a:off x="381600" y="6283956"/>
            <a:ext cx="1296000" cy="237600"/>
          </a:xfrm>
          <a:prstGeom prst="rect">
            <a:avLst/>
          </a:prstGeom>
        </p:spPr>
        <p:txBody>
          <a:bodyPr vert="horz" lIns="0" tIns="0" rIns="0" bIns="0" rtlCol="0" anchor="b" anchorCtr="0"/>
          <a:lstStyle>
            <a:lvl1pPr algn="l">
              <a:lnSpc>
                <a:spcPts val="4002"/>
              </a:lnSpc>
              <a:defRPr sz="1200" kern="900" baseline="0">
                <a:solidFill>
                  <a:schemeClr val="tx2"/>
                </a:solidFill>
                <a:latin typeface="+mn-lt"/>
              </a:defRPr>
            </a:lvl1pPr>
          </a:lstStyle>
          <a:p>
            <a:fld id="{F0BBBF86-B52A-4F64-A529-D52BF5258141}" type="slidenum">
              <a:rPr lang="en-GB" smtClean="0"/>
              <a:pPr/>
              <a:t>‹#›</a:t>
            </a:fld>
            <a:endParaRPr lang="en-GB"/>
          </a:p>
        </p:txBody>
      </p:sp>
      <p:sp>
        <p:nvSpPr>
          <p:cNvPr id="7" name="Rectangle 6">
            <a:extLst>
              <a:ext uri="{FF2B5EF4-FFF2-40B4-BE49-F238E27FC236}">
                <a16:creationId xmlns:a16="http://schemas.microsoft.com/office/drawing/2014/main" id="{6269EFE5-5483-499B-B96D-E4A975C02A6A}"/>
              </a:ext>
            </a:extLst>
          </p:cNvPr>
          <p:cNvSpPr/>
          <p:nvPr/>
        </p:nvSpPr>
        <p:spPr>
          <a:xfrm>
            <a:off x="381600" y="0"/>
            <a:ext cx="954000" cy="23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50453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51" r:id="rId8"/>
    <p:sldLayoutId id="2147483675" r:id="rId9"/>
    <p:sldLayoutId id="2147483676" r:id="rId10"/>
    <p:sldLayoutId id="2147483677" r:id="rId11"/>
    <p:sldLayoutId id="2147483678" r:id="rId12"/>
    <p:sldLayoutId id="2147483650" r:id="rId13"/>
    <p:sldLayoutId id="2147483652" r:id="rId14"/>
    <p:sldLayoutId id="2147483680"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54" r:id="rId25"/>
    <p:sldLayoutId id="2147483679" r:id="rId26"/>
    <p:sldLayoutId id="2147483655" r:id="rId27"/>
  </p:sldLayoutIdLst>
  <p:hf hdr="0"/>
  <p:txStyles>
    <p:titleStyle>
      <a:lvl1pPr algn="l" defTabSz="914400" rtl="0" eaLnBrk="1" latinLnBrk="0" hangingPunct="1">
        <a:lnSpc>
          <a:spcPts val="34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ts val="3000"/>
        </a:lnSpc>
        <a:spcBef>
          <a:spcPts val="0"/>
        </a:spcBef>
        <a:spcAft>
          <a:spcPts val="802"/>
        </a:spcAft>
        <a:buFont typeface="Arial" panose="020B0604020202020204" pitchFamily="34" charset="0"/>
        <a:buNone/>
        <a:defRPr sz="2800" kern="1200">
          <a:solidFill>
            <a:schemeClr val="tx1"/>
          </a:solidFill>
          <a:latin typeface="+mn-lt"/>
          <a:ea typeface="+mn-ea"/>
          <a:cs typeface="+mn-cs"/>
        </a:defRPr>
      </a:lvl1pPr>
      <a:lvl2pPr marL="0" indent="0" algn="l" defTabSz="914400" rtl="0" eaLnBrk="1" latinLnBrk="0" hangingPunct="1">
        <a:lnSpc>
          <a:spcPts val="2400"/>
        </a:lnSpc>
        <a:spcBef>
          <a:spcPts val="0"/>
        </a:spcBef>
        <a:spcAft>
          <a:spcPts val="1125"/>
        </a:spcAft>
        <a:buFont typeface="Arial" panose="020B0604020202020204" pitchFamily="34" charset="0"/>
        <a:buNone/>
        <a:defRPr sz="2250" b="1" kern="1200">
          <a:solidFill>
            <a:schemeClr val="tx1"/>
          </a:solidFill>
          <a:latin typeface="Gill Sans MT" panose="020B0502020104020203" pitchFamily="34" charset="0"/>
          <a:ea typeface="+mn-ea"/>
          <a:cs typeface="Gill Sans" panose="020B0502020104020203" pitchFamily="34" charset="-79"/>
        </a:defRPr>
      </a:lvl2pPr>
      <a:lvl3pPr marL="230400" indent="-230400" algn="l" defTabSz="914400" rtl="0" eaLnBrk="1" latinLnBrk="0" hangingPunct="1">
        <a:lnSpc>
          <a:spcPts val="2400"/>
        </a:lnSpc>
        <a:spcBef>
          <a:spcPts val="0"/>
        </a:spcBef>
        <a:spcAft>
          <a:spcPts val="1125"/>
        </a:spcAft>
        <a:buFont typeface="Arial" panose="020B0604020202020204" pitchFamily="34" charset="0"/>
        <a:buChar char="•"/>
        <a:defRPr sz="2250" kern="1200">
          <a:solidFill>
            <a:schemeClr val="tx1"/>
          </a:solidFill>
          <a:latin typeface="+mn-lt"/>
          <a:ea typeface="+mn-ea"/>
          <a:cs typeface="+mn-cs"/>
        </a:defRPr>
      </a:lvl3pPr>
      <a:lvl4pPr marL="0" indent="0" algn="l" defTabSz="914400" rtl="0" eaLnBrk="1" latinLnBrk="0" hangingPunct="1">
        <a:lnSpc>
          <a:spcPts val="2400"/>
        </a:lnSpc>
        <a:spcBef>
          <a:spcPts val="0"/>
        </a:spcBef>
        <a:spcAft>
          <a:spcPts val="281"/>
        </a:spcAft>
        <a:buFont typeface="Arial" panose="020B0604020202020204" pitchFamily="34" charset="0"/>
        <a:buNone/>
        <a:defRPr sz="2000" b="0" kern="1200">
          <a:solidFill>
            <a:schemeClr val="tx1"/>
          </a:solidFill>
          <a:latin typeface="+mn-lt"/>
          <a:ea typeface="+mn-ea"/>
          <a:cs typeface="+mn-cs"/>
        </a:defRPr>
      </a:lvl4pPr>
      <a:lvl5pPr marL="230400" indent="-228600" algn="l" defTabSz="914400" rtl="0" eaLnBrk="1" latinLnBrk="0" hangingPunct="1">
        <a:lnSpc>
          <a:spcPts val="2400"/>
        </a:lnSpc>
        <a:spcBef>
          <a:spcPts val="0"/>
        </a:spcBef>
        <a:spcAft>
          <a:spcPts val="709"/>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ts val="2400"/>
        </a:lnSpc>
        <a:spcBef>
          <a:spcPts val="0"/>
        </a:spcBef>
        <a:spcAft>
          <a:spcPts val="1389"/>
        </a:spcAft>
        <a:buFont typeface="Arial" panose="020B0604020202020204" pitchFamily="34" charset="0"/>
        <a:buNone/>
        <a:defRPr sz="2000" b="1"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41">
          <p15:clr>
            <a:srgbClr val="F26B43"/>
          </p15:clr>
        </p15:guide>
        <p15:guide id="4" pos="7441">
          <p15:clr>
            <a:srgbClr val="F26B43"/>
          </p15:clr>
        </p15:guide>
        <p15:guide id="5" orient="horz" pos="241">
          <p15:clr>
            <a:srgbClr val="F26B43"/>
          </p15:clr>
        </p15:guide>
        <p15:guide id="6" orient="horz" pos="4082">
          <p15:clr>
            <a:srgbClr val="F26B43"/>
          </p15:clr>
        </p15:guide>
        <p15:guide id="7" orient="horz" pos="3793">
          <p15:clr>
            <a:srgbClr val="F26B43"/>
          </p15:clr>
        </p15:guide>
        <p15:guide id="8" orient="horz" pos="12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D7AE-11C3-4D93-8090-F8D1559A3B8F}"/>
              </a:ext>
            </a:extLst>
          </p:cNvPr>
          <p:cNvSpPr>
            <a:spLocks noGrp="1"/>
          </p:cNvSpPr>
          <p:nvPr>
            <p:ph type="ctrTitle"/>
          </p:nvPr>
        </p:nvSpPr>
        <p:spPr/>
        <p:txBody>
          <a:bodyPr/>
          <a:lstStyle/>
          <a:p>
            <a:r>
              <a:rPr lang="en-GB" dirty="0"/>
              <a:t>How to use the RSA’s </a:t>
            </a:r>
            <a:r>
              <a:rPr lang="en-GB" dirty="0">
                <a:solidFill>
                  <a:schemeClr val="accent1"/>
                </a:solidFill>
              </a:rPr>
              <a:t>Heritage Index</a:t>
            </a:r>
          </a:p>
        </p:txBody>
      </p:sp>
    </p:spTree>
    <p:extLst>
      <p:ext uri="{BB962C8B-B14F-4D97-AF65-F5344CB8AC3E}">
        <p14:creationId xmlns:p14="http://schemas.microsoft.com/office/powerpoint/2010/main" val="379341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897E-1F5D-46D7-994F-D2A5A8142227}"/>
              </a:ext>
            </a:extLst>
          </p:cNvPr>
          <p:cNvSpPr>
            <a:spLocks noGrp="1"/>
          </p:cNvSpPr>
          <p:nvPr>
            <p:ph type="title"/>
          </p:nvPr>
        </p:nvSpPr>
        <p:spPr>
          <a:xfrm>
            <a:off x="375353" y="331258"/>
            <a:ext cx="5644448" cy="874800"/>
          </a:xfrm>
        </p:spPr>
        <p:txBody>
          <a:bodyPr anchor="t">
            <a:normAutofit/>
          </a:bodyPr>
          <a:lstStyle/>
          <a:p>
            <a:r>
              <a:rPr lang="en-GB" dirty="0"/>
              <a:t>b. Local authority dashboard</a:t>
            </a:r>
          </a:p>
        </p:txBody>
      </p:sp>
      <p:sp>
        <p:nvSpPr>
          <p:cNvPr id="3" name="Content Placeholder 2">
            <a:extLst>
              <a:ext uri="{FF2B5EF4-FFF2-40B4-BE49-F238E27FC236}">
                <a16:creationId xmlns:a16="http://schemas.microsoft.com/office/drawing/2014/main" id="{3562DBE9-9A1C-4A24-B71C-3FFAC53F54A4}"/>
              </a:ext>
            </a:extLst>
          </p:cNvPr>
          <p:cNvSpPr>
            <a:spLocks noGrp="1"/>
          </p:cNvSpPr>
          <p:nvPr>
            <p:ph sz="half" idx="1"/>
          </p:nvPr>
        </p:nvSpPr>
        <p:spPr>
          <a:xfrm>
            <a:off x="375353" y="1297765"/>
            <a:ext cx="11448747" cy="1859347"/>
          </a:xfrm>
        </p:spPr>
        <p:txBody>
          <a:bodyPr anchor="t">
            <a:normAutofit/>
          </a:bodyPr>
          <a:lstStyle/>
          <a:p>
            <a:pPr lvl="3"/>
            <a:r>
              <a:rPr lang="en-US" sz="2400" dirty="0"/>
              <a:t>This tab includes all the data on a single local authority. </a:t>
            </a:r>
          </a:p>
          <a:p>
            <a:pPr lvl="3"/>
            <a:endParaRPr lang="en-US" sz="2400" dirty="0"/>
          </a:p>
          <a:p>
            <a:pPr lvl="3"/>
            <a:r>
              <a:rPr lang="en-US" sz="2400" dirty="0"/>
              <a:t>Once selected, the ranking of this local authority (overall, for assets and activities, by domain and heritage potential) for this year’s Heritage Index and the last iteration, 2016. </a:t>
            </a:r>
          </a:p>
          <a:p>
            <a:pPr lvl="3"/>
            <a:endParaRPr lang="en-US" sz="2400" dirty="0"/>
          </a:p>
          <a:p>
            <a:pPr lvl="3"/>
            <a:endParaRPr lang="en-US" sz="2400" dirty="0"/>
          </a:p>
        </p:txBody>
      </p:sp>
      <p:pic>
        <p:nvPicPr>
          <p:cNvPr id="4" name="Picture 3">
            <a:extLst>
              <a:ext uri="{FF2B5EF4-FFF2-40B4-BE49-F238E27FC236}">
                <a16:creationId xmlns:a16="http://schemas.microsoft.com/office/drawing/2014/main" id="{1F4A3E60-89C7-4056-A72E-5C2E9BF67BC0}"/>
              </a:ext>
            </a:extLst>
          </p:cNvPr>
          <p:cNvPicPr>
            <a:picLocks noChangeAspect="1"/>
          </p:cNvPicPr>
          <p:nvPr/>
        </p:nvPicPr>
        <p:blipFill rotWithShape="1">
          <a:blip r:embed="rId2"/>
          <a:srcRect l="446" t="1869" b="-1"/>
          <a:stretch/>
        </p:blipFill>
        <p:spPr>
          <a:xfrm>
            <a:off x="5709684" y="3399183"/>
            <a:ext cx="5612436" cy="3153372"/>
          </a:xfrm>
          <a:prstGeom prst="rect">
            <a:avLst/>
          </a:prstGeom>
          <a:noFill/>
        </p:spPr>
      </p:pic>
      <p:sp>
        <p:nvSpPr>
          <p:cNvPr id="6" name="Slide Number Placeholder 5">
            <a:extLst>
              <a:ext uri="{FF2B5EF4-FFF2-40B4-BE49-F238E27FC236}">
                <a16:creationId xmlns:a16="http://schemas.microsoft.com/office/drawing/2014/main" id="{88F882E8-C038-483C-AC70-5157C4B21688}"/>
              </a:ext>
            </a:extLst>
          </p:cNvPr>
          <p:cNvSpPr>
            <a:spLocks noGrp="1"/>
          </p:cNvSpPr>
          <p:nvPr>
            <p:ph type="sldNum" sz="quarter" idx="12"/>
          </p:nvPr>
        </p:nvSpPr>
        <p:spPr>
          <a:xfrm>
            <a:off x="381600" y="6283956"/>
            <a:ext cx="1296000" cy="237600"/>
          </a:xfrm>
        </p:spPr>
        <p:txBody>
          <a:bodyPr anchor="b">
            <a:normAutofit fontScale="25000" lnSpcReduction="20000"/>
          </a:bodyPr>
          <a:lstStyle/>
          <a:p>
            <a:pPr>
              <a:spcAft>
                <a:spcPts val="600"/>
              </a:spcAft>
            </a:pPr>
            <a:fld id="{F0BBBF86-B52A-4F64-A529-D52BF5258141}" type="slidenum">
              <a:rPr lang="en-GB" sz="300" smtClean="0"/>
              <a:pPr>
                <a:spcAft>
                  <a:spcPts val="600"/>
                </a:spcAft>
              </a:pPr>
              <a:t>10</a:t>
            </a:fld>
            <a:endParaRPr lang="en-GB" sz="300"/>
          </a:p>
        </p:txBody>
      </p:sp>
      <p:sp>
        <p:nvSpPr>
          <p:cNvPr id="9" name="TextBox 8">
            <a:extLst>
              <a:ext uri="{FF2B5EF4-FFF2-40B4-BE49-F238E27FC236}">
                <a16:creationId xmlns:a16="http://schemas.microsoft.com/office/drawing/2014/main" id="{38827328-9B6E-4DB2-96FE-0C851B1E35E0}"/>
              </a:ext>
            </a:extLst>
          </p:cNvPr>
          <p:cNvSpPr txBox="1"/>
          <p:nvPr/>
        </p:nvSpPr>
        <p:spPr>
          <a:xfrm>
            <a:off x="869880" y="4218615"/>
            <a:ext cx="3209925" cy="1569660"/>
          </a:xfrm>
          <a:prstGeom prst="rect">
            <a:avLst/>
          </a:prstGeom>
          <a:solidFill>
            <a:schemeClr val="accent1"/>
          </a:solidFill>
        </p:spPr>
        <p:txBody>
          <a:bodyPr wrap="square" rtlCol="0">
            <a:spAutoFit/>
          </a:bodyPr>
          <a:lstStyle/>
          <a:p>
            <a:r>
              <a:rPr lang="en-GB" sz="1600" dirty="0">
                <a:solidFill>
                  <a:schemeClr val="bg1"/>
                </a:solidFill>
              </a:rPr>
              <a:t>Note: for local authorities that have new boundaries since the last iteration of the Heritage Index it is not possible to make year on year comparisons. These local authorities will have missing data.</a:t>
            </a:r>
          </a:p>
        </p:txBody>
      </p:sp>
      <p:pic>
        <p:nvPicPr>
          <p:cNvPr id="5" name="Picture 4">
            <a:extLst>
              <a:ext uri="{FF2B5EF4-FFF2-40B4-BE49-F238E27FC236}">
                <a16:creationId xmlns:a16="http://schemas.microsoft.com/office/drawing/2014/main" id="{14FA40AD-541B-43FD-975C-824463039F0C}"/>
              </a:ext>
            </a:extLst>
          </p:cNvPr>
          <p:cNvPicPr>
            <a:picLocks noChangeAspect="1"/>
          </p:cNvPicPr>
          <p:nvPr/>
        </p:nvPicPr>
        <p:blipFill>
          <a:blip r:embed="rId3"/>
          <a:stretch>
            <a:fillRect/>
          </a:stretch>
        </p:blipFill>
        <p:spPr>
          <a:xfrm>
            <a:off x="5709683" y="3358170"/>
            <a:ext cx="5508968" cy="3091288"/>
          </a:xfrm>
          <a:prstGeom prst="rect">
            <a:avLst/>
          </a:prstGeom>
        </p:spPr>
      </p:pic>
      <p:cxnSp>
        <p:nvCxnSpPr>
          <p:cNvPr id="10" name="Connector: Curved 9">
            <a:extLst>
              <a:ext uri="{FF2B5EF4-FFF2-40B4-BE49-F238E27FC236}">
                <a16:creationId xmlns:a16="http://schemas.microsoft.com/office/drawing/2014/main" id="{6834A180-6046-49A2-B945-D4ECC0742C86}"/>
              </a:ext>
            </a:extLst>
          </p:cNvPr>
          <p:cNvCxnSpPr>
            <a:cxnSpLocks/>
            <a:stCxn id="9" idx="3"/>
          </p:cNvCxnSpPr>
          <p:nvPr/>
        </p:nvCxnSpPr>
        <p:spPr>
          <a:xfrm flipV="1">
            <a:off x="4079805" y="4529470"/>
            <a:ext cx="4383711" cy="473975"/>
          </a:xfrm>
          <a:prstGeom prst="curved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129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897E-1F5D-46D7-994F-D2A5A8142227}"/>
              </a:ext>
            </a:extLst>
          </p:cNvPr>
          <p:cNvSpPr>
            <a:spLocks noGrp="1"/>
          </p:cNvSpPr>
          <p:nvPr>
            <p:ph type="title"/>
          </p:nvPr>
        </p:nvSpPr>
        <p:spPr>
          <a:xfrm>
            <a:off x="375353" y="331258"/>
            <a:ext cx="5644448" cy="874800"/>
          </a:xfrm>
        </p:spPr>
        <p:txBody>
          <a:bodyPr anchor="t">
            <a:normAutofit/>
          </a:bodyPr>
          <a:lstStyle/>
          <a:p>
            <a:r>
              <a:rPr lang="en-GB" dirty="0"/>
              <a:t>c. Raw data</a:t>
            </a:r>
          </a:p>
        </p:txBody>
      </p:sp>
      <p:sp>
        <p:nvSpPr>
          <p:cNvPr id="11" name="Content Placeholder 2">
            <a:extLst>
              <a:ext uri="{FF2B5EF4-FFF2-40B4-BE49-F238E27FC236}">
                <a16:creationId xmlns:a16="http://schemas.microsoft.com/office/drawing/2014/main" id="{F0266DAE-1478-4C61-8312-D9CCF92B667D}"/>
              </a:ext>
            </a:extLst>
          </p:cNvPr>
          <p:cNvSpPr>
            <a:spLocks noGrp="1"/>
          </p:cNvSpPr>
          <p:nvPr>
            <p:ph sz="half" idx="1"/>
          </p:nvPr>
        </p:nvSpPr>
        <p:spPr>
          <a:xfrm>
            <a:off x="375353" y="1350045"/>
            <a:ext cx="11448747" cy="874800"/>
          </a:xfrm>
        </p:spPr>
        <p:txBody>
          <a:bodyPr/>
          <a:lstStyle/>
          <a:p>
            <a:pPr lvl="3"/>
            <a:r>
              <a:rPr lang="en-US" dirty="0"/>
              <a:t>This tab includes all the raw data collected for the Heritage Index. This data is used to calculate the final Heritage Index rankings. The data includes the name of the data provider, a link to more information, the units of data and the domain in which the data is used in the Heritage Index.</a:t>
            </a:r>
          </a:p>
        </p:txBody>
      </p:sp>
      <p:pic>
        <p:nvPicPr>
          <p:cNvPr id="12" name="Picture 11">
            <a:extLst>
              <a:ext uri="{FF2B5EF4-FFF2-40B4-BE49-F238E27FC236}">
                <a16:creationId xmlns:a16="http://schemas.microsoft.com/office/drawing/2014/main" id="{B29F2F65-2ED6-408B-A5FD-E17F89D3802F}"/>
              </a:ext>
            </a:extLst>
          </p:cNvPr>
          <p:cNvPicPr>
            <a:picLocks noChangeAspect="1"/>
          </p:cNvPicPr>
          <p:nvPr/>
        </p:nvPicPr>
        <p:blipFill rotWithShape="1">
          <a:blip r:embed="rId2"/>
          <a:srcRect r="32747"/>
          <a:stretch/>
        </p:blipFill>
        <p:spPr>
          <a:xfrm>
            <a:off x="5817570" y="2903762"/>
            <a:ext cx="6006530" cy="3248356"/>
          </a:xfrm>
          <a:prstGeom prst="rect">
            <a:avLst/>
          </a:prstGeom>
        </p:spPr>
      </p:pic>
      <p:sp>
        <p:nvSpPr>
          <p:cNvPr id="13" name="TextBox 12">
            <a:extLst>
              <a:ext uri="{FF2B5EF4-FFF2-40B4-BE49-F238E27FC236}">
                <a16:creationId xmlns:a16="http://schemas.microsoft.com/office/drawing/2014/main" id="{52F1305D-AC28-4580-85CE-509915127609}"/>
              </a:ext>
            </a:extLst>
          </p:cNvPr>
          <p:cNvSpPr txBox="1"/>
          <p:nvPr/>
        </p:nvSpPr>
        <p:spPr>
          <a:xfrm>
            <a:off x="838198" y="3429000"/>
            <a:ext cx="3209925" cy="830997"/>
          </a:xfrm>
          <a:prstGeom prst="rect">
            <a:avLst/>
          </a:prstGeom>
          <a:solidFill>
            <a:schemeClr val="accent1"/>
          </a:solidFill>
        </p:spPr>
        <p:txBody>
          <a:bodyPr wrap="square" rtlCol="0">
            <a:spAutoFit/>
          </a:bodyPr>
          <a:lstStyle/>
          <a:p>
            <a:r>
              <a:rPr lang="en-GB" sz="1600" dirty="0">
                <a:solidFill>
                  <a:schemeClr val="bg1"/>
                </a:solidFill>
              </a:rPr>
              <a:t>Information about how the variable is categorised and its source is included at the top of the table.</a:t>
            </a:r>
          </a:p>
        </p:txBody>
      </p:sp>
      <p:cxnSp>
        <p:nvCxnSpPr>
          <p:cNvPr id="14" name="Connector: Curved 13">
            <a:extLst>
              <a:ext uri="{FF2B5EF4-FFF2-40B4-BE49-F238E27FC236}">
                <a16:creationId xmlns:a16="http://schemas.microsoft.com/office/drawing/2014/main" id="{C8FAE608-3835-4F48-9633-DCE906FEABE9}"/>
              </a:ext>
            </a:extLst>
          </p:cNvPr>
          <p:cNvCxnSpPr>
            <a:cxnSpLocks/>
            <a:stCxn id="13" idx="3"/>
          </p:cNvCxnSpPr>
          <p:nvPr/>
        </p:nvCxnSpPr>
        <p:spPr>
          <a:xfrm flipV="1">
            <a:off x="4048123" y="3103362"/>
            <a:ext cx="1661560" cy="741137"/>
          </a:xfrm>
          <a:prstGeom prst="curved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D52AAC7-5783-4C64-9B51-47D7C264D368}"/>
              </a:ext>
            </a:extLst>
          </p:cNvPr>
          <p:cNvSpPr txBox="1"/>
          <p:nvPr/>
        </p:nvSpPr>
        <p:spPr>
          <a:xfrm>
            <a:off x="838198" y="4430737"/>
            <a:ext cx="3209925" cy="1077218"/>
          </a:xfrm>
          <a:prstGeom prst="rect">
            <a:avLst/>
          </a:prstGeom>
          <a:solidFill>
            <a:schemeClr val="accent1"/>
          </a:solidFill>
        </p:spPr>
        <p:txBody>
          <a:bodyPr wrap="square" rtlCol="0">
            <a:spAutoFit/>
          </a:bodyPr>
          <a:lstStyle/>
          <a:p>
            <a:r>
              <a:rPr lang="en-GB" sz="1600" dirty="0">
                <a:solidFill>
                  <a:schemeClr val="bg1"/>
                </a:solidFill>
              </a:rPr>
              <a:t>Weighting within sub-domain shows how much this variable contributes to the ranking for either assets or activities in the given domain.</a:t>
            </a:r>
          </a:p>
        </p:txBody>
      </p:sp>
      <p:cxnSp>
        <p:nvCxnSpPr>
          <p:cNvPr id="17" name="Connector: Curved 16">
            <a:extLst>
              <a:ext uri="{FF2B5EF4-FFF2-40B4-BE49-F238E27FC236}">
                <a16:creationId xmlns:a16="http://schemas.microsoft.com/office/drawing/2014/main" id="{9C18B594-AD6C-4013-A12E-35CA7F3EBA1F}"/>
              </a:ext>
            </a:extLst>
          </p:cNvPr>
          <p:cNvCxnSpPr>
            <a:cxnSpLocks/>
            <a:stCxn id="15" idx="3"/>
          </p:cNvCxnSpPr>
          <p:nvPr/>
        </p:nvCxnSpPr>
        <p:spPr>
          <a:xfrm>
            <a:off x="4048123" y="4969346"/>
            <a:ext cx="1661560" cy="346933"/>
          </a:xfrm>
          <a:prstGeom prst="curved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97808F3-1272-4508-BECC-6D526A9F868F}"/>
              </a:ext>
            </a:extLst>
          </p:cNvPr>
          <p:cNvSpPr txBox="1"/>
          <p:nvPr/>
        </p:nvSpPr>
        <p:spPr>
          <a:xfrm>
            <a:off x="838197" y="5733240"/>
            <a:ext cx="3209925" cy="584775"/>
          </a:xfrm>
          <a:prstGeom prst="rect">
            <a:avLst/>
          </a:prstGeom>
          <a:solidFill>
            <a:schemeClr val="accent1"/>
          </a:solidFill>
        </p:spPr>
        <p:txBody>
          <a:bodyPr wrap="square" rtlCol="0">
            <a:spAutoFit/>
          </a:bodyPr>
          <a:lstStyle/>
          <a:p>
            <a:r>
              <a:rPr lang="en-GB" sz="1600" dirty="0">
                <a:solidFill>
                  <a:schemeClr val="bg1"/>
                </a:solidFill>
              </a:rPr>
              <a:t>Data is included for each local authority, listed alphabetically.</a:t>
            </a:r>
          </a:p>
        </p:txBody>
      </p:sp>
      <p:cxnSp>
        <p:nvCxnSpPr>
          <p:cNvPr id="24" name="Connector: Curved 23">
            <a:extLst>
              <a:ext uri="{FF2B5EF4-FFF2-40B4-BE49-F238E27FC236}">
                <a16:creationId xmlns:a16="http://schemas.microsoft.com/office/drawing/2014/main" id="{7DC6E1B7-14B6-41A9-B599-AE111B9DA2B0}"/>
              </a:ext>
            </a:extLst>
          </p:cNvPr>
          <p:cNvCxnSpPr>
            <a:cxnSpLocks/>
          </p:cNvCxnSpPr>
          <p:nvPr/>
        </p:nvCxnSpPr>
        <p:spPr>
          <a:xfrm flipV="1">
            <a:off x="4048122" y="5678695"/>
            <a:ext cx="1661561" cy="380254"/>
          </a:xfrm>
          <a:prstGeom prst="curved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55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20FF-76C3-43C9-9DC8-0AAA86B44327}"/>
              </a:ext>
            </a:extLst>
          </p:cNvPr>
          <p:cNvSpPr>
            <a:spLocks noGrp="1"/>
          </p:cNvSpPr>
          <p:nvPr>
            <p:ph type="title"/>
          </p:nvPr>
        </p:nvSpPr>
        <p:spPr>
          <a:xfrm>
            <a:off x="385804" y="1933902"/>
            <a:ext cx="7894596" cy="2852737"/>
          </a:xfrm>
        </p:spPr>
        <p:txBody>
          <a:bodyPr/>
          <a:lstStyle/>
          <a:p>
            <a:r>
              <a:rPr lang="en-GB" spc="-10" dirty="0"/>
              <a:t>4</a:t>
            </a:r>
            <a:r>
              <a:rPr lang="en-GB" spc="550" dirty="0"/>
              <a:t> </a:t>
            </a:r>
            <a:r>
              <a:rPr lang="en-GB" spc="-10" dirty="0"/>
              <a:t>Using interactive maps</a:t>
            </a:r>
            <a:endParaRPr lang="en-GB" dirty="0"/>
          </a:p>
        </p:txBody>
      </p:sp>
    </p:spTree>
    <p:extLst>
      <p:ext uri="{BB962C8B-B14F-4D97-AF65-F5344CB8AC3E}">
        <p14:creationId xmlns:p14="http://schemas.microsoft.com/office/powerpoint/2010/main" val="1637180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B529E-0900-4D38-966F-F467E27556A5}"/>
              </a:ext>
            </a:extLst>
          </p:cNvPr>
          <p:cNvPicPr>
            <a:picLocks noChangeAspect="1"/>
          </p:cNvPicPr>
          <p:nvPr/>
        </p:nvPicPr>
        <p:blipFill>
          <a:blip r:embed="rId2"/>
          <a:stretch>
            <a:fillRect/>
          </a:stretch>
        </p:blipFill>
        <p:spPr>
          <a:xfrm>
            <a:off x="4579620" y="123410"/>
            <a:ext cx="7113411" cy="6611180"/>
          </a:xfrm>
          <a:prstGeom prst="rect">
            <a:avLst/>
          </a:prstGeom>
          <a:ln w="28575">
            <a:solidFill>
              <a:schemeClr val="tx2"/>
            </a:solidFill>
          </a:ln>
        </p:spPr>
      </p:pic>
      <p:sp>
        <p:nvSpPr>
          <p:cNvPr id="4" name="TextBox 3">
            <a:extLst>
              <a:ext uri="{FF2B5EF4-FFF2-40B4-BE49-F238E27FC236}">
                <a16:creationId xmlns:a16="http://schemas.microsoft.com/office/drawing/2014/main" id="{247F7A9E-FE9E-452E-A64D-92D0131F5CC7}"/>
              </a:ext>
            </a:extLst>
          </p:cNvPr>
          <p:cNvSpPr txBox="1"/>
          <p:nvPr/>
        </p:nvSpPr>
        <p:spPr>
          <a:xfrm>
            <a:off x="797442" y="1413657"/>
            <a:ext cx="3074463" cy="523220"/>
          </a:xfrm>
          <a:prstGeom prst="rect">
            <a:avLst/>
          </a:prstGeom>
          <a:solidFill>
            <a:schemeClr val="accent1"/>
          </a:solidFill>
        </p:spPr>
        <p:txBody>
          <a:bodyPr wrap="square" rtlCol="0">
            <a:spAutoFit/>
          </a:bodyPr>
          <a:lstStyle/>
          <a:p>
            <a:r>
              <a:rPr lang="en-GB" sz="1400" dirty="0">
                <a:solidFill>
                  <a:schemeClr val="bg1"/>
                </a:solidFill>
              </a:rPr>
              <a:t>Choose which nation’s data to look at here</a:t>
            </a:r>
          </a:p>
        </p:txBody>
      </p:sp>
      <p:sp>
        <p:nvSpPr>
          <p:cNvPr id="5" name="TextBox 4">
            <a:extLst>
              <a:ext uri="{FF2B5EF4-FFF2-40B4-BE49-F238E27FC236}">
                <a16:creationId xmlns:a16="http://schemas.microsoft.com/office/drawing/2014/main" id="{B9D81F21-21B2-45E2-9BFA-E9D27D625B25}"/>
              </a:ext>
            </a:extLst>
          </p:cNvPr>
          <p:cNvSpPr txBox="1"/>
          <p:nvPr/>
        </p:nvSpPr>
        <p:spPr>
          <a:xfrm>
            <a:off x="797442" y="3848162"/>
            <a:ext cx="3073007" cy="523220"/>
          </a:xfrm>
          <a:prstGeom prst="rect">
            <a:avLst/>
          </a:prstGeom>
          <a:solidFill>
            <a:schemeClr val="accent1"/>
          </a:solidFill>
        </p:spPr>
        <p:txBody>
          <a:bodyPr wrap="square" rtlCol="0">
            <a:spAutoFit/>
          </a:bodyPr>
          <a:lstStyle/>
          <a:p>
            <a:r>
              <a:rPr lang="en-GB" sz="1400" dirty="0">
                <a:solidFill>
                  <a:schemeClr val="bg1"/>
                </a:solidFill>
              </a:rPr>
              <a:t>Click on a local authority to see their data:</a:t>
            </a:r>
          </a:p>
        </p:txBody>
      </p:sp>
      <p:pic>
        <p:nvPicPr>
          <p:cNvPr id="6" name="Picture 5">
            <a:extLst>
              <a:ext uri="{FF2B5EF4-FFF2-40B4-BE49-F238E27FC236}">
                <a16:creationId xmlns:a16="http://schemas.microsoft.com/office/drawing/2014/main" id="{10734143-364D-4E42-B02A-EA16BC4AAA38}"/>
              </a:ext>
            </a:extLst>
          </p:cNvPr>
          <p:cNvPicPr>
            <a:picLocks noChangeAspect="1"/>
          </p:cNvPicPr>
          <p:nvPr/>
        </p:nvPicPr>
        <p:blipFill rotWithShape="1">
          <a:blip r:embed="rId3"/>
          <a:srcRect l="38333" t="55704" r="40333" b="16889"/>
          <a:stretch/>
        </p:blipFill>
        <p:spPr>
          <a:xfrm>
            <a:off x="2128071" y="4530835"/>
            <a:ext cx="1748976" cy="1263909"/>
          </a:xfrm>
          <a:prstGeom prst="rect">
            <a:avLst/>
          </a:prstGeom>
        </p:spPr>
      </p:pic>
      <p:cxnSp>
        <p:nvCxnSpPr>
          <p:cNvPr id="8" name="Connector: Curved 7">
            <a:extLst>
              <a:ext uri="{FF2B5EF4-FFF2-40B4-BE49-F238E27FC236}">
                <a16:creationId xmlns:a16="http://schemas.microsoft.com/office/drawing/2014/main" id="{F98A55C5-7958-482A-B32D-E331203F7130}"/>
              </a:ext>
            </a:extLst>
          </p:cNvPr>
          <p:cNvCxnSpPr>
            <a:cxnSpLocks/>
            <a:stCxn id="5" idx="3"/>
          </p:cNvCxnSpPr>
          <p:nvPr/>
        </p:nvCxnSpPr>
        <p:spPr>
          <a:xfrm>
            <a:off x="3870449" y="4109772"/>
            <a:ext cx="4805718" cy="111354"/>
          </a:xfrm>
          <a:prstGeom prst="curved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FE3E7BCA-6449-4FF0-BF67-F74C110C9EA0}"/>
              </a:ext>
            </a:extLst>
          </p:cNvPr>
          <p:cNvCxnSpPr>
            <a:cxnSpLocks/>
            <a:stCxn id="4" idx="3"/>
          </p:cNvCxnSpPr>
          <p:nvPr/>
        </p:nvCxnSpPr>
        <p:spPr>
          <a:xfrm>
            <a:off x="3871905" y="1675267"/>
            <a:ext cx="629920" cy="477054"/>
          </a:xfrm>
          <a:prstGeom prst="curved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C73C525-33B5-42CD-9368-D61E14CC19D8}"/>
              </a:ext>
            </a:extLst>
          </p:cNvPr>
          <p:cNvSpPr/>
          <p:nvPr/>
        </p:nvSpPr>
        <p:spPr>
          <a:xfrm>
            <a:off x="2122929" y="4533603"/>
            <a:ext cx="1748975" cy="126114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248C5F3-4382-4208-9D46-29D8185D54A5}"/>
              </a:ext>
            </a:extLst>
          </p:cNvPr>
          <p:cNvSpPr txBox="1"/>
          <p:nvPr/>
        </p:nvSpPr>
        <p:spPr>
          <a:xfrm>
            <a:off x="797442" y="2307801"/>
            <a:ext cx="3073007" cy="1169551"/>
          </a:xfrm>
          <a:prstGeom prst="rect">
            <a:avLst/>
          </a:prstGeom>
          <a:solidFill>
            <a:schemeClr val="accent1"/>
          </a:solidFill>
        </p:spPr>
        <p:txBody>
          <a:bodyPr wrap="square" rtlCol="0">
            <a:spAutoFit/>
          </a:bodyPr>
          <a:lstStyle/>
          <a:p>
            <a:r>
              <a:rPr lang="en-GB" sz="1400" dirty="0">
                <a:solidFill>
                  <a:schemeClr val="bg1"/>
                </a:solidFill>
              </a:rPr>
              <a:t>Local authorities are colour coded according to their overall Heritage Index ranking. </a:t>
            </a:r>
          </a:p>
          <a:p>
            <a:r>
              <a:rPr lang="en-GB" sz="1400" dirty="0">
                <a:solidFill>
                  <a:schemeClr val="bg1"/>
                </a:solidFill>
              </a:rPr>
              <a:t>Turquoise – higher ranking</a:t>
            </a:r>
          </a:p>
          <a:p>
            <a:r>
              <a:rPr lang="en-GB" sz="1400" dirty="0">
                <a:solidFill>
                  <a:schemeClr val="bg1"/>
                </a:solidFill>
              </a:rPr>
              <a:t>Grey – lower ranking</a:t>
            </a:r>
          </a:p>
        </p:txBody>
      </p:sp>
      <p:sp>
        <p:nvSpPr>
          <p:cNvPr id="17" name="Title 1">
            <a:extLst>
              <a:ext uri="{FF2B5EF4-FFF2-40B4-BE49-F238E27FC236}">
                <a16:creationId xmlns:a16="http://schemas.microsoft.com/office/drawing/2014/main" id="{EA0F6D6B-73A4-4F78-8AA5-11A1544DCD67}"/>
              </a:ext>
            </a:extLst>
          </p:cNvPr>
          <p:cNvSpPr>
            <a:spLocks noGrp="1"/>
          </p:cNvSpPr>
          <p:nvPr>
            <p:ph type="title"/>
          </p:nvPr>
        </p:nvSpPr>
        <p:spPr>
          <a:xfrm>
            <a:off x="375353" y="-178258"/>
            <a:ext cx="5644448" cy="874800"/>
          </a:xfrm>
        </p:spPr>
        <p:txBody>
          <a:bodyPr anchor="t">
            <a:noAutofit/>
          </a:bodyPr>
          <a:lstStyle/>
          <a:p>
            <a:r>
              <a:rPr lang="en-GB" sz="3200" dirty="0"/>
              <a:t>a. Interactive maps</a:t>
            </a:r>
          </a:p>
        </p:txBody>
      </p:sp>
    </p:spTree>
    <p:extLst>
      <p:ext uri="{BB962C8B-B14F-4D97-AF65-F5344CB8AC3E}">
        <p14:creationId xmlns:p14="http://schemas.microsoft.com/office/powerpoint/2010/main" val="382648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AAE5-3B4C-45AE-84F8-6F68F2ADCF12}"/>
              </a:ext>
            </a:extLst>
          </p:cNvPr>
          <p:cNvSpPr>
            <a:spLocks noGrp="1"/>
          </p:cNvSpPr>
          <p:nvPr>
            <p:ph type="title"/>
          </p:nvPr>
        </p:nvSpPr>
        <p:spPr>
          <a:xfrm>
            <a:off x="385804" y="1933902"/>
            <a:ext cx="11607722" cy="2852737"/>
          </a:xfrm>
        </p:spPr>
        <p:txBody>
          <a:bodyPr/>
          <a:lstStyle/>
          <a:p>
            <a:r>
              <a:rPr lang="en-GB" dirty="0"/>
              <a:t>5 What you can do with the Heritage Index</a:t>
            </a:r>
          </a:p>
        </p:txBody>
      </p:sp>
    </p:spTree>
    <p:extLst>
      <p:ext uri="{BB962C8B-B14F-4D97-AF65-F5344CB8AC3E}">
        <p14:creationId xmlns:p14="http://schemas.microsoft.com/office/powerpoint/2010/main" val="403558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3EDEF1-6C27-4C29-B0B9-06D97D631D41}"/>
              </a:ext>
            </a:extLst>
          </p:cNvPr>
          <p:cNvSpPr/>
          <p:nvPr/>
        </p:nvSpPr>
        <p:spPr>
          <a:xfrm>
            <a:off x="9483355" y="6231038"/>
            <a:ext cx="2499538" cy="361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2BE09722-67AE-44ED-8CC6-A84674F3AE43}"/>
              </a:ext>
            </a:extLst>
          </p:cNvPr>
          <p:cNvSpPr>
            <a:spLocks noGrp="1"/>
          </p:cNvSpPr>
          <p:nvPr>
            <p:ph type="title"/>
          </p:nvPr>
        </p:nvSpPr>
        <p:spPr/>
        <p:txBody>
          <a:bodyPr/>
          <a:lstStyle/>
          <a:p>
            <a:r>
              <a:rPr lang="en-GB" dirty="0"/>
              <a:t>a. Understanding your local area</a:t>
            </a:r>
          </a:p>
        </p:txBody>
      </p:sp>
      <p:sp>
        <p:nvSpPr>
          <p:cNvPr id="4" name="Content Placeholder 3">
            <a:extLst>
              <a:ext uri="{FF2B5EF4-FFF2-40B4-BE49-F238E27FC236}">
                <a16:creationId xmlns:a16="http://schemas.microsoft.com/office/drawing/2014/main" id="{9FF1A290-565F-43EC-8814-44BE938CEAAC}"/>
              </a:ext>
            </a:extLst>
          </p:cNvPr>
          <p:cNvSpPr>
            <a:spLocks noGrp="1"/>
          </p:cNvSpPr>
          <p:nvPr>
            <p:ph sz="half" idx="1"/>
          </p:nvPr>
        </p:nvSpPr>
        <p:spPr/>
        <p:txBody>
          <a:bodyPr/>
          <a:lstStyle/>
          <a:p>
            <a:r>
              <a:rPr lang="en-GB" sz="2400" dirty="0"/>
              <a:t>You can use the Heritage Index to find out more about heritage in your local area. </a:t>
            </a:r>
          </a:p>
          <a:p>
            <a:endParaRPr lang="en-GB" sz="2400" dirty="0"/>
          </a:p>
          <a:p>
            <a:r>
              <a:rPr lang="en-GB" sz="2400" dirty="0"/>
              <a:t>Why not look up your local area in the ‘Local authority dashboard’ to find which domain(s) it performs well on, and then dig into the raw data to see why it does so well?</a:t>
            </a:r>
          </a:p>
          <a:p>
            <a:endParaRPr lang="en-GB" sz="2400" dirty="0"/>
          </a:p>
          <a:p>
            <a:r>
              <a:rPr lang="en-GB" sz="2400" dirty="0"/>
              <a:t>Or compare it to nearby locations?</a:t>
            </a:r>
          </a:p>
        </p:txBody>
      </p:sp>
      <p:sp>
        <p:nvSpPr>
          <p:cNvPr id="5" name="Text Placeholder 4">
            <a:extLst>
              <a:ext uri="{FF2B5EF4-FFF2-40B4-BE49-F238E27FC236}">
                <a16:creationId xmlns:a16="http://schemas.microsoft.com/office/drawing/2014/main" id="{87B0BC5A-12A8-464A-AACB-A3811C2C4156}"/>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169259AC-A37E-4714-86ED-FD7082895D01}"/>
              </a:ext>
            </a:extLst>
          </p:cNvPr>
          <p:cNvSpPr>
            <a:spLocks noGrp="1"/>
          </p:cNvSpPr>
          <p:nvPr>
            <p:ph type="body" sz="quarter" idx="14"/>
          </p:nvPr>
        </p:nvSpPr>
        <p:spPr/>
        <p:txBody>
          <a:bodyPr/>
          <a:lstStyle/>
          <a:p>
            <a:endParaRPr lang="en-GB"/>
          </a:p>
        </p:txBody>
      </p:sp>
      <p:sp>
        <p:nvSpPr>
          <p:cNvPr id="7" name="Picture Placeholder 6">
            <a:extLst>
              <a:ext uri="{FF2B5EF4-FFF2-40B4-BE49-F238E27FC236}">
                <a16:creationId xmlns:a16="http://schemas.microsoft.com/office/drawing/2014/main" id="{E3501C9E-EC9E-4C43-AE14-F78B37D2DFF2}"/>
              </a:ext>
            </a:extLst>
          </p:cNvPr>
          <p:cNvSpPr>
            <a:spLocks noGrp="1"/>
          </p:cNvSpPr>
          <p:nvPr>
            <p:ph type="pic" sz="quarter" idx="15"/>
          </p:nvPr>
        </p:nvSpPr>
        <p:spPr/>
      </p:sp>
      <p:pic>
        <p:nvPicPr>
          <p:cNvPr id="10" name="Picture 9">
            <a:extLst>
              <a:ext uri="{FF2B5EF4-FFF2-40B4-BE49-F238E27FC236}">
                <a16:creationId xmlns:a16="http://schemas.microsoft.com/office/drawing/2014/main" id="{7CD4355A-177B-4CDA-B8C5-F10B74298686}"/>
              </a:ext>
            </a:extLst>
          </p:cNvPr>
          <p:cNvPicPr>
            <a:picLocks noChangeAspect="1"/>
          </p:cNvPicPr>
          <p:nvPr/>
        </p:nvPicPr>
        <p:blipFill rotWithShape="1">
          <a:blip r:embed="rId2"/>
          <a:srcRect l="502" t="11652" r="49278" b="5502"/>
          <a:stretch/>
        </p:blipFill>
        <p:spPr>
          <a:xfrm>
            <a:off x="6311900" y="956929"/>
            <a:ext cx="2501900" cy="2321371"/>
          </a:xfrm>
          <a:prstGeom prst="rect">
            <a:avLst/>
          </a:prstGeom>
          <a:ln w="19050">
            <a:solidFill>
              <a:schemeClr val="accent6">
                <a:lumMod val="50000"/>
              </a:schemeClr>
            </a:solidFill>
          </a:ln>
        </p:spPr>
      </p:pic>
      <p:pic>
        <p:nvPicPr>
          <p:cNvPr id="11" name="Picture 10">
            <a:extLst>
              <a:ext uri="{FF2B5EF4-FFF2-40B4-BE49-F238E27FC236}">
                <a16:creationId xmlns:a16="http://schemas.microsoft.com/office/drawing/2014/main" id="{76524B59-BA24-42D7-AA65-C3E8990B4FEA}"/>
              </a:ext>
            </a:extLst>
          </p:cNvPr>
          <p:cNvPicPr>
            <a:picLocks noChangeAspect="1"/>
          </p:cNvPicPr>
          <p:nvPr/>
        </p:nvPicPr>
        <p:blipFill rotWithShape="1">
          <a:blip r:embed="rId3"/>
          <a:srcRect t="12470" r="48184" b="4335"/>
          <a:stretch/>
        </p:blipFill>
        <p:spPr>
          <a:xfrm>
            <a:off x="9168616" y="956929"/>
            <a:ext cx="2544675" cy="2321371"/>
          </a:xfrm>
          <a:prstGeom prst="rect">
            <a:avLst/>
          </a:prstGeom>
          <a:ln w="19050">
            <a:solidFill>
              <a:schemeClr val="accent6">
                <a:lumMod val="50000"/>
              </a:schemeClr>
            </a:solidFill>
          </a:ln>
        </p:spPr>
      </p:pic>
      <p:pic>
        <p:nvPicPr>
          <p:cNvPr id="14" name="Picture 13">
            <a:extLst>
              <a:ext uri="{FF2B5EF4-FFF2-40B4-BE49-F238E27FC236}">
                <a16:creationId xmlns:a16="http://schemas.microsoft.com/office/drawing/2014/main" id="{B54A77E0-E4B2-4DA0-970D-816A808B4599}"/>
              </a:ext>
            </a:extLst>
          </p:cNvPr>
          <p:cNvPicPr>
            <a:picLocks noChangeAspect="1"/>
          </p:cNvPicPr>
          <p:nvPr/>
        </p:nvPicPr>
        <p:blipFill>
          <a:blip r:embed="rId4"/>
          <a:stretch>
            <a:fillRect/>
          </a:stretch>
        </p:blipFill>
        <p:spPr>
          <a:xfrm>
            <a:off x="6377781" y="4065546"/>
            <a:ext cx="5230813" cy="1933757"/>
          </a:xfrm>
          <a:prstGeom prst="rect">
            <a:avLst/>
          </a:prstGeom>
          <a:ln w="19050">
            <a:solidFill>
              <a:schemeClr val="accent6">
                <a:lumMod val="50000"/>
              </a:schemeClr>
            </a:solidFill>
          </a:ln>
        </p:spPr>
      </p:pic>
    </p:spTree>
    <p:extLst>
      <p:ext uri="{BB962C8B-B14F-4D97-AF65-F5344CB8AC3E}">
        <p14:creationId xmlns:p14="http://schemas.microsoft.com/office/powerpoint/2010/main" val="267712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B26DE-CD52-407B-9E56-746DB5F7D897}"/>
              </a:ext>
            </a:extLst>
          </p:cNvPr>
          <p:cNvSpPr>
            <a:spLocks noGrp="1"/>
          </p:cNvSpPr>
          <p:nvPr>
            <p:ph type="title"/>
          </p:nvPr>
        </p:nvSpPr>
        <p:spPr/>
        <p:txBody>
          <a:bodyPr/>
          <a:lstStyle/>
          <a:p>
            <a:r>
              <a:rPr lang="en-GB" dirty="0"/>
              <a:t>b. Identifying areas with heritage potential</a:t>
            </a:r>
          </a:p>
        </p:txBody>
      </p:sp>
      <p:sp>
        <p:nvSpPr>
          <p:cNvPr id="4" name="Content Placeholder 3">
            <a:extLst>
              <a:ext uri="{FF2B5EF4-FFF2-40B4-BE49-F238E27FC236}">
                <a16:creationId xmlns:a16="http://schemas.microsoft.com/office/drawing/2014/main" id="{9779C00A-E8EA-4A9C-A9C2-9AFFC5FDB1AB}"/>
              </a:ext>
            </a:extLst>
          </p:cNvPr>
          <p:cNvSpPr>
            <a:spLocks noGrp="1"/>
          </p:cNvSpPr>
          <p:nvPr>
            <p:ph sz="half" idx="1"/>
          </p:nvPr>
        </p:nvSpPr>
        <p:spPr/>
        <p:txBody>
          <a:bodyPr/>
          <a:lstStyle/>
          <a:p>
            <a:r>
              <a:rPr lang="en-GB" sz="2400" dirty="0"/>
              <a:t>Areas with heritage potential rank higher on their heritage assets than their activities. These are areas where there might be opportunities to increase activity and participation.</a:t>
            </a:r>
          </a:p>
          <a:p>
            <a:endParaRPr lang="en-GB" sz="2400" dirty="0"/>
          </a:p>
          <a:p>
            <a:r>
              <a:rPr lang="en-GB" sz="2400" dirty="0"/>
              <a:t>You could use the Heritage Index to identify areas with heritage potential, and consider how to utilise this potential in an inclusive way by looking to the RSA’s heritage and inclusive growth ecosystem.</a:t>
            </a:r>
          </a:p>
        </p:txBody>
      </p:sp>
      <p:sp>
        <p:nvSpPr>
          <p:cNvPr id="7" name="Text Placeholder 6">
            <a:extLst>
              <a:ext uri="{FF2B5EF4-FFF2-40B4-BE49-F238E27FC236}">
                <a16:creationId xmlns:a16="http://schemas.microsoft.com/office/drawing/2014/main" id="{ACD5A637-6AFE-461D-8EE0-C51255773DB0}"/>
              </a:ext>
            </a:extLst>
          </p:cNvPr>
          <p:cNvSpPr>
            <a:spLocks noGrp="1"/>
          </p:cNvSpPr>
          <p:nvPr>
            <p:ph type="body" sz="quarter" idx="13"/>
          </p:nvPr>
        </p:nvSpPr>
        <p:spPr/>
        <p:txBody>
          <a:bodyPr/>
          <a:lstStyle/>
          <a:p>
            <a:endParaRPr lang="en-GB"/>
          </a:p>
        </p:txBody>
      </p:sp>
      <p:sp>
        <p:nvSpPr>
          <p:cNvPr id="8" name="Text Placeholder 7">
            <a:extLst>
              <a:ext uri="{FF2B5EF4-FFF2-40B4-BE49-F238E27FC236}">
                <a16:creationId xmlns:a16="http://schemas.microsoft.com/office/drawing/2014/main" id="{593C254B-9072-4578-81B6-6137E55FBCE5}"/>
              </a:ext>
            </a:extLst>
          </p:cNvPr>
          <p:cNvSpPr>
            <a:spLocks noGrp="1"/>
          </p:cNvSpPr>
          <p:nvPr>
            <p:ph type="body" sz="quarter" idx="14"/>
          </p:nvPr>
        </p:nvSpPr>
        <p:spPr/>
        <p:txBody>
          <a:bodyPr/>
          <a:lstStyle/>
          <a:p>
            <a:endParaRPr lang="en-GB"/>
          </a:p>
        </p:txBody>
      </p:sp>
      <p:sp>
        <p:nvSpPr>
          <p:cNvPr id="9" name="Text Placeholder 8">
            <a:extLst>
              <a:ext uri="{FF2B5EF4-FFF2-40B4-BE49-F238E27FC236}">
                <a16:creationId xmlns:a16="http://schemas.microsoft.com/office/drawing/2014/main" id="{761DCB66-D89B-427A-BCDB-DA632E4A9007}"/>
              </a:ext>
            </a:extLst>
          </p:cNvPr>
          <p:cNvSpPr>
            <a:spLocks noGrp="1"/>
          </p:cNvSpPr>
          <p:nvPr>
            <p:ph type="body" sz="quarter" idx="16"/>
          </p:nvPr>
        </p:nvSpPr>
        <p:spPr/>
        <p:txBody>
          <a:bodyPr/>
          <a:lstStyle/>
          <a:p>
            <a:endParaRPr lang="en-GB"/>
          </a:p>
        </p:txBody>
      </p:sp>
      <p:sp>
        <p:nvSpPr>
          <p:cNvPr id="10" name="Rectangle 9">
            <a:extLst>
              <a:ext uri="{FF2B5EF4-FFF2-40B4-BE49-F238E27FC236}">
                <a16:creationId xmlns:a16="http://schemas.microsoft.com/office/drawing/2014/main" id="{DDF4DD90-826D-4DD0-B9AB-3A57880FB08F}"/>
              </a:ext>
            </a:extLst>
          </p:cNvPr>
          <p:cNvSpPr/>
          <p:nvPr/>
        </p:nvSpPr>
        <p:spPr>
          <a:xfrm>
            <a:off x="9483355" y="6240182"/>
            <a:ext cx="2499538" cy="361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C6C1A277-26CC-4CF2-BE80-324BA4145DB8}"/>
              </a:ext>
            </a:extLst>
          </p:cNvPr>
          <p:cNvPicPr>
            <a:picLocks noChangeAspect="1"/>
          </p:cNvPicPr>
          <p:nvPr/>
        </p:nvPicPr>
        <p:blipFill>
          <a:blip r:embed="rId2"/>
          <a:stretch>
            <a:fillRect/>
          </a:stretch>
        </p:blipFill>
        <p:spPr>
          <a:xfrm>
            <a:off x="6947345" y="3872979"/>
            <a:ext cx="4299776" cy="2318892"/>
          </a:xfrm>
          <a:prstGeom prst="rect">
            <a:avLst/>
          </a:prstGeom>
          <a:ln w="19050">
            <a:solidFill>
              <a:schemeClr val="accent6">
                <a:lumMod val="50000"/>
              </a:schemeClr>
            </a:solidFill>
          </a:ln>
        </p:spPr>
      </p:pic>
      <p:pic>
        <p:nvPicPr>
          <p:cNvPr id="13" name="Picture 12">
            <a:extLst>
              <a:ext uri="{FF2B5EF4-FFF2-40B4-BE49-F238E27FC236}">
                <a16:creationId xmlns:a16="http://schemas.microsoft.com/office/drawing/2014/main" id="{2077B37F-7E6F-4F3F-B3B6-22BB9AD9092D}"/>
              </a:ext>
            </a:extLst>
          </p:cNvPr>
          <p:cNvPicPr>
            <a:picLocks noChangeAspect="1"/>
          </p:cNvPicPr>
          <p:nvPr/>
        </p:nvPicPr>
        <p:blipFill>
          <a:blip r:embed="rId3"/>
          <a:stretch>
            <a:fillRect/>
          </a:stretch>
        </p:blipFill>
        <p:spPr>
          <a:xfrm>
            <a:off x="6429343" y="459668"/>
            <a:ext cx="2232514" cy="3147038"/>
          </a:xfrm>
          <a:prstGeom prst="rect">
            <a:avLst/>
          </a:prstGeom>
          <a:ln w="19050">
            <a:solidFill>
              <a:schemeClr val="accent6">
                <a:lumMod val="50000"/>
              </a:schemeClr>
            </a:solidFill>
          </a:ln>
        </p:spPr>
      </p:pic>
      <p:pic>
        <p:nvPicPr>
          <p:cNvPr id="18" name="Picture 17">
            <a:extLst>
              <a:ext uri="{FF2B5EF4-FFF2-40B4-BE49-F238E27FC236}">
                <a16:creationId xmlns:a16="http://schemas.microsoft.com/office/drawing/2014/main" id="{165515AE-A6B3-48C6-92B2-989BCC28F35E}"/>
              </a:ext>
            </a:extLst>
          </p:cNvPr>
          <p:cNvPicPr>
            <a:picLocks noChangeAspect="1"/>
          </p:cNvPicPr>
          <p:nvPr/>
        </p:nvPicPr>
        <p:blipFill rotWithShape="1">
          <a:blip r:embed="rId4">
            <a:extLst>
              <a:ext uri="{28A0092B-C50C-407E-A947-70E740481C1C}">
                <a14:useLocalDpi xmlns:a14="http://schemas.microsoft.com/office/drawing/2010/main" val="0"/>
              </a:ext>
            </a:extLst>
          </a:blip>
          <a:srcRect l="5039" r="3497"/>
          <a:stretch/>
        </p:blipFill>
        <p:spPr>
          <a:xfrm>
            <a:off x="9192642" y="473777"/>
            <a:ext cx="2485826" cy="3132929"/>
          </a:xfrm>
          <a:prstGeom prst="rect">
            <a:avLst/>
          </a:prstGeom>
        </p:spPr>
      </p:pic>
    </p:spTree>
    <p:extLst>
      <p:ext uri="{BB962C8B-B14F-4D97-AF65-F5344CB8AC3E}">
        <p14:creationId xmlns:p14="http://schemas.microsoft.com/office/powerpoint/2010/main" val="3359455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20FF-76C3-43C9-9DC8-0AAA86B44327}"/>
              </a:ext>
            </a:extLst>
          </p:cNvPr>
          <p:cNvSpPr>
            <a:spLocks noGrp="1"/>
          </p:cNvSpPr>
          <p:nvPr>
            <p:ph type="title"/>
          </p:nvPr>
        </p:nvSpPr>
        <p:spPr>
          <a:xfrm>
            <a:off x="385804" y="1933902"/>
            <a:ext cx="10424436" cy="2852737"/>
          </a:xfrm>
        </p:spPr>
        <p:txBody>
          <a:bodyPr/>
          <a:lstStyle/>
          <a:p>
            <a:r>
              <a:rPr lang="en-GB" spc="-10" dirty="0"/>
              <a:t>6</a:t>
            </a:r>
            <a:r>
              <a:rPr lang="en-GB" spc="550" dirty="0"/>
              <a:t> </a:t>
            </a:r>
            <a:r>
              <a:rPr lang="en-GB" spc="-10" dirty="0"/>
              <a:t>Finding more information</a:t>
            </a:r>
            <a:endParaRPr lang="en-GB" dirty="0"/>
          </a:p>
        </p:txBody>
      </p:sp>
    </p:spTree>
    <p:extLst>
      <p:ext uri="{BB962C8B-B14F-4D97-AF65-F5344CB8AC3E}">
        <p14:creationId xmlns:p14="http://schemas.microsoft.com/office/powerpoint/2010/main" val="1076780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897E-1F5D-46D7-994F-D2A5A8142227}"/>
              </a:ext>
            </a:extLst>
          </p:cNvPr>
          <p:cNvSpPr>
            <a:spLocks noGrp="1"/>
          </p:cNvSpPr>
          <p:nvPr>
            <p:ph type="title"/>
          </p:nvPr>
        </p:nvSpPr>
        <p:spPr>
          <a:xfrm>
            <a:off x="375352" y="331258"/>
            <a:ext cx="5400000" cy="874800"/>
          </a:xfrm>
        </p:spPr>
        <p:txBody>
          <a:bodyPr anchor="t">
            <a:normAutofit/>
          </a:bodyPr>
          <a:lstStyle/>
          <a:p>
            <a:r>
              <a:rPr lang="en-GB" dirty="0"/>
              <a:t>Finding more information</a:t>
            </a:r>
          </a:p>
        </p:txBody>
      </p:sp>
      <p:sp>
        <p:nvSpPr>
          <p:cNvPr id="3" name="Content Placeholder 2">
            <a:extLst>
              <a:ext uri="{FF2B5EF4-FFF2-40B4-BE49-F238E27FC236}">
                <a16:creationId xmlns:a16="http://schemas.microsoft.com/office/drawing/2014/main" id="{3562DBE9-9A1C-4A24-B71C-3FFAC53F54A4}"/>
              </a:ext>
            </a:extLst>
          </p:cNvPr>
          <p:cNvSpPr>
            <a:spLocks noGrp="1"/>
          </p:cNvSpPr>
          <p:nvPr>
            <p:ph sz="half" idx="1"/>
          </p:nvPr>
        </p:nvSpPr>
        <p:spPr>
          <a:xfrm>
            <a:off x="390327" y="1852189"/>
            <a:ext cx="5514442" cy="4169199"/>
          </a:xfrm>
        </p:spPr>
        <p:txBody>
          <a:bodyPr anchor="t">
            <a:normAutofit/>
          </a:bodyPr>
          <a:lstStyle/>
          <a:p>
            <a:pPr lvl="3"/>
            <a:r>
              <a:rPr lang="en-US" sz="2800" dirty="0"/>
              <a:t>Visit the RSA website to access all the data from this year’s Heritage Index as well as our reports and related work.</a:t>
            </a:r>
          </a:p>
          <a:p>
            <a:pPr lvl="3"/>
            <a:r>
              <a:rPr lang="en-US" sz="2800" dirty="0"/>
              <a:t>Here you can find previous iterations of the Heritage Index too.</a:t>
            </a:r>
          </a:p>
          <a:p>
            <a:pPr lvl="3"/>
            <a:endParaRPr lang="en-US" sz="2800" dirty="0"/>
          </a:p>
          <a:p>
            <a:pPr lvl="3"/>
            <a:endParaRPr lang="en-US" sz="2800" dirty="0"/>
          </a:p>
          <a:p>
            <a:pPr lvl="3"/>
            <a:endParaRPr lang="en-US" sz="2800" dirty="0"/>
          </a:p>
          <a:p>
            <a:pPr lvl="3"/>
            <a:r>
              <a:rPr lang="en-US" sz="2800" dirty="0"/>
              <a:t>And visit our partners, the National Lottery Heritage Fund, to find out more about heritage funding in your area.</a:t>
            </a:r>
          </a:p>
        </p:txBody>
      </p:sp>
      <p:pic>
        <p:nvPicPr>
          <p:cNvPr id="4" name="Picture 3">
            <a:extLst>
              <a:ext uri="{FF2B5EF4-FFF2-40B4-BE49-F238E27FC236}">
                <a16:creationId xmlns:a16="http://schemas.microsoft.com/office/drawing/2014/main" id="{7314AC50-DF0F-41B3-9D70-4EA47CF5195B}"/>
              </a:ext>
            </a:extLst>
          </p:cNvPr>
          <p:cNvPicPr>
            <a:picLocks noChangeAspect="1"/>
          </p:cNvPicPr>
          <p:nvPr/>
        </p:nvPicPr>
        <p:blipFill>
          <a:blip r:embed="rId2"/>
          <a:stretch>
            <a:fillRect/>
          </a:stretch>
        </p:blipFill>
        <p:spPr>
          <a:xfrm>
            <a:off x="6287232" y="1513851"/>
            <a:ext cx="5734800" cy="2767041"/>
          </a:xfrm>
          <a:prstGeom prst="rect">
            <a:avLst/>
          </a:prstGeom>
          <a:noFill/>
        </p:spPr>
      </p:pic>
      <p:pic>
        <p:nvPicPr>
          <p:cNvPr id="5" name="Picture 4">
            <a:extLst>
              <a:ext uri="{FF2B5EF4-FFF2-40B4-BE49-F238E27FC236}">
                <a16:creationId xmlns:a16="http://schemas.microsoft.com/office/drawing/2014/main" id="{9A880910-BF24-40B6-8C53-6CC847117A7E}"/>
              </a:ext>
            </a:extLst>
          </p:cNvPr>
          <p:cNvPicPr>
            <a:picLocks noChangeAspect="1"/>
          </p:cNvPicPr>
          <p:nvPr/>
        </p:nvPicPr>
        <p:blipFill>
          <a:blip r:embed="rId3"/>
          <a:stretch>
            <a:fillRect/>
          </a:stretch>
        </p:blipFill>
        <p:spPr>
          <a:xfrm>
            <a:off x="6287233" y="4754960"/>
            <a:ext cx="5734800" cy="1225466"/>
          </a:xfrm>
          <a:prstGeom prst="rect">
            <a:avLst/>
          </a:prstGeom>
        </p:spPr>
      </p:pic>
    </p:spTree>
    <p:extLst>
      <p:ext uri="{BB962C8B-B14F-4D97-AF65-F5344CB8AC3E}">
        <p14:creationId xmlns:p14="http://schemas.microsoft.com/office/powerpoint/2010/main" val="330517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8997C1-6283-4794-9AF9-2176F1E41F08}"/>
              </a:ext>
            </a:extLst>
          </p:cNvPr>
          <p:cNvSpPr>
            <a:spLocks noGrp="1"/>
          </p:cNvSpPr>
          <p:nvPr>
            <p:ph type="body" sz="quarter" idx="13"/>
          </p:nvPr>
        </p:nvSpPr>
        <p:spPr/>
        <p:txBody>
          <a:bodyPr/>
          <a:lstStyle/>
          <a:p>
            <a:r>
              <a:rPr lang="en-GB" dirty="0"/>
              <a:t>Glossary of terms</a:t>
            </a:r>
          </a:p>
          <a:p>
            <a:endParaRPr lang="en-GB" dirty="0"/>
          </a:p>
          <a:p>
            <a:r>
              <a:rPr lang="en-GB" dirty="0"/>
              <a:t>What is an index?</a:t>
            </a:r>
          </a:p>
          <a:p>
            <a:pPr lvl="1"/>
            <a:r>
              <a:rPr lang="en-GB" dirty="0"/>
              <a:t>Understanding how an index is calculated and what we can learn from it</a:t>
            </a:r>
          </a:p>
          <a:p>
            <a:r>
              <a:rPr lang="en-GB" dirty="0"/>
              <a:t>Guide to data tables</a:t>
            </a:r>
          </a:p>
          <a:p>
            <a:pPr lvl="1"/>
            <a:r>
              <a:rPr lang="en-GB" dirty="0"/>
              <a:t>A sheet-by-sheet guide to the data included in the downloadable data tables</a:t>
            </a:r>
          </a:p>
          <a:p>
            <a:endParaRPr lang="en-GB" dirty="0"/>
          </a:p>
          <a:p>
            <a:endParaRPr lang="en-GB" dirty="0"/>
          </a:p>
          <a:p>
            <a:endParaRPr lang="en-GB" dirty="0"/>
          </a:p>
        </p:txBody>
      </p:sp>
      <p:sp>
        <p:nvSpPr>
          <p:cNvPr id="4" name="Title 3">
            <a:extLst>
              <a:ext uri="{FF2B5EF4-FFF2-40B4-BE49-F238E27FC236}">
                <a16:creationId xmlns:a16="http://schemas.microsoft.com/office/drawing/2014/main" id="{3CDF9398-8EFB-438C-A654-231475760754}"/>
              </a:ext>
            </a:extLst>
          </p:cNvPr>
          <p:cNvSpPr>
            <a:spLocks noGrp="1"/>
          </p:cNvSpPr>
          <p:nvPr>
            <p:ph type="title"/>
          </p:nvPr>
        </p:nvSpPr>
        <p:spPr/>
        <p:txBody>
          <a:bodyPr/>
          <a:lstStyle/>
          <a:p>
            <a:r>
              <a:rPr lang="en-GB" dirty="0"/>
              <a:t>Contents</a:t>
            </a:r>
          </a:p>
        </p:txBody>
      </p:sp>
      <p:sp>
        <p:nvSpPr>
          <p:cNvPr id="6" name="Footer Placeholder 5">
            <a:extLst>
              <a:ext uri="{FF2B5EF4-FFF2-40B4-BE49-F238E27FC236}">
                <a16:creationId xmlns:a16="http://schemas.microsoft.com/office/drawing/2014/main" id="{C1220A03-B2D2-4372-83AE-D5AE128D8574}"/>
              </a:ext>
            </a:extLst>
          </p:cNvPr>
          <p:cNvSpPr>
            <a:spLocks noGrp="1"/>
          </p:cNvSpPr>
          <p:nvPr>
            <p:ph type="ftr" sz="quarter" idx="11"/>
          </p:nvPr>
        </p:nvSpPr>
        <p:spPr/>
        <p:txBody>
          <a:bodyPr/>
          <a:lstStyle/>
          <a:p>
            <a:r>
              <a:rPr lang="en-GB"/>
              <a:t>Presentation title running footer</a:t>
            </a:r>
          </a:p>
        </p:txBody>
      </p:sp>
      <p:sp>
        <p:nvSpPr>
          <p:cNvPr id="7" name="Slide Number Placeholder 6">
            <a:extLst>
              <a:ext uri="{FF2B5EF4-FFF2-40B4-BE49-F238E27FC236}">
                <a16:creationId xmlns:a16="http://schemas.microsoft.com/office/drawing/2014/main" id="{5F28663C-7333-4C2C-BEB7-195F598CA0CD}"/>
              </a:ext>
            </a:extLst>
          </p:cNvPr>
          <p:cNvSpPr>
            <a:spLocks noGrp="1"/>
          </p:cNvSpPr>
          <p:nvPr>
            <p:ph type="sldNum" sz="quarter" idx="12"/>
          </p:nvPr>
        </p:nvSpPr>
        <p:spPr/>
        <p:txBody>
          <a:bodyPr/>
          <a:lstStyle/>
          <a:p>
            <a:fld id="{F0BBBF86-B52A-4F64-A529-D52BF5258141}" type="slidenum">
              <a:rPr lang="en-GB" smtClean="0"/>
              <a:pPr/>
              <a:t>2</a:t>
            </a:fld>
            <a:endParaRPr lang="en-GB"/>
          </a:p>
        </p:txBody>
      </p:sp>
      <p:sp>
        <p:nvSpPr>
          <p:cNvPr id="2" name="Text Placeholder 1">
            <a:extLst>
              <a:ext uri="{FF2B5EF4-FFF2-40B4-BE49-F238E27FC236}">
                <a16:creationId xmlns:a16="http://schemas.microsoft.com/office/drawing/2014/main" id="{08E65340-F1A9-4DF2-8834-FCEB4EA70E60}"/>
              </a:ext>
            </a:extLst>
          </p:cNvPr>
          <p:cNvSpPr>
            <a:spLocks noGrp="1"/>
          </p:cNvSpPr>
          <p:nvPr>
            <p:ph type="body" sz="quarter" idx="14"/>
          </p:nvPr>
        </p:nvSpPr>
        <p:spPr/>
        <p:txBody>
          <a:bodyPr/>
          <a:lstStyle/>
          <a:p>
            <a:pPr>
              <a:buFont typeface="+mj-lt"/>
              <a:buAutoNum type="arabicPeriod" startAt="4"/>
            </a:pPr>
            <a:r>
              <a:rPr lang="en-GB" dirty="0"/>
              <a:t>Using interactive maps</a:t>
            </a:r>
          </a:p>
          <a:p>
            <a:pPr>
              <a:buFont typeface="+mj-lt"/>
              <a:buAutoNum type="arabicPeriod" startAt="4"/>
            </a:pPr>
            <a:endParaRPr lang="en-GB" dirty="0"/>
          </a:p>
          <a:p>
            <a:pPr>
              <a:buAutoNum type="arabicPeriod" startAt="4"/>
            </a:pPr>
            <a:r>
              <a:rPr lang="en-GB" dirty="0"/>
              <a:t>What you can do with the </a:t>
            </a:r>
            <a:r>
              <a:rPr lang="en-GB"/>
              <a:t>Heritage Index</a:t>
            </a:r>
            <a:endParaRPr lang="en-GB" dirty="0"/>
          </a:p>
          <a:p>
            <a:pPr>
              <a:buAutoNum type="arabicPeriod" startAt="4"/>
            </a:pPr>
            <a:endParaRPr lang="en-GB" dirty="0"/>
          </a:p>
          <a:p>
            <a:pPr>
              <a:buAutoNum type="arabicPeriod" startAt="4"/>
            </a:pPr>
            <a:r>
              <a:rPr lang="en-GB" dirty="0"/>
              <a:t>Finding more information</a:t>
            </a:r>
          </a:p>
          <a:p>
            <a:pPr lvl="1"/>
            <a:r>
              <a:rPr lang="en-GB" dirty="0"/>
              <a:t>Where to find the data and report for the Heritage Index</a:t>
            </a:r>
          </a:p>
        </p:txBody>
      </p:sp>
      <p:sp>
        <p:nvSpPr>
          <p:cNvPr id="5" name="Rectangle 4">
            <a:extLst>
              <a:ext uri="{FF2B5EF4-FFF2-40B4-BE49-F238E27FC236}">
                <a16:creationId xmlns:a16="http://schemas.microsoft.com/office/drawing/2014/main" id="{A0EAFC56-A0C3-4B6B-8978-ACE516F7D685}"/>
              </a:ext>
            </a:extLst>
          </p:cNvPr>
          <p:cNvSpPr/>
          <p:nvPr/>
        </p:nvSpPr>
        <p:spPr>
          <a:xfrm>
            <a:off x="243840" y="254000"/>
            <a:ext cx="1849120" cy="4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743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20FF-76C3-43C9-9DC8-0AAA86B44327}"/>
              </a:ext>
            </a:extLst>
          </p:cNvPr>
          <p:cNvSpPr>
            <a:spLocks noGrp="1"/>
          </p:cNvSpPr>
          <p:nvPr>
            <p:ph type="title"/>
          </p:nvPr>
        </p:nvSpPr>
        <p:spPr>
          <a:xfrm>
            <a:off x="385804" y="1933902"/>
            <a:ext cx="7447556" cy="2852737"/>
          </a:xfrm>
        </p:spPr>
        <p:txBody>
          <a:bodyPr/>
          <a:lstStyle/>
          <a:p>
            <a:r>
              <a:rPr lang="en-GB" spc="-10" dirty="0"/>
              <a:t>1</a:t>
            </a:r>
            <a:r>
              <a:rPr lang="en-GB" spc="550" dirty="0"/>
              <a:t> </a:t>
            </a:r>
            <a:r>
              <a:rPr lang="en-GB" spc="-10" dirty="0"/>
              <a:t>Glossary of terms</a:t>
            </a:r>
            <a:endParaRPr lang="en-GB" dirty="0"/>
          </a:p>
        </p:txBody>
      </p:sp>
    </p:spTree>
    <p:extLst>
      <p:ext uri="{BB962C8B-B14F-4D97-AF65-F5344CB8AC3E}">
        <p14:creationId xmlns:p14="http://schemas.microsoft.com/office/powerpoint/2010/main" val="125563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E2B9D3-33CD-4E8B-9B8F-62B1CD6D7C9D}"/>
              </a:ext>
            </a:extLst>
          </p:cNvPr>
          <p:cNvSpPr>
            <a:spLocks noGrp="1"/>
          </p:cNvSpPr>
          <p:nvPr>
            <p:ph type="title"/>
          </p:nvPr>
        </p:nvSpPr>
        <p:spPr/>
        <p:txBody>
          <a:bodyPr/>
          <a:lstStyle/>
          <a:p>
            <a:r>
              <a:rPr lang="en-GB" dirty="0"/>
              <a:t>Glossary of terms</a:t>
            </a:r>
          </a:p>
        </p:txBody>
      </p:sp>
      <p:sp>
        <p:nvSpPr>
          <p:cNvPr id="6" name="Slide Number Placeholder 5">
            <a:extLst>
              <a:ext uri="{FF2B5EF4-FFF2-40B4-BE49-F238E27FC236}">
                <a16:creationId xmlns:a16="http://schemas.microsoft.com/office/drawing/2014/main" id="{7D802458-0374-4A9F-B4F3-6E4C79F937D8}"/>
              </a:ext>
            </a:extLst>
          </p:cNvPr>
          <p:cNvSpPr>
            <a:spLocks noGrp="1"/>
          </p:cNvSpPr>
          <p:nvPr>
            <p:ph type="sldNum" sz="quarter" idx="12"/>
          </p:nvPr>
        </p:nvSpPr>
        <p:spPr/>
        <p:txBody>
          <a:bodyPr/>
          <a:lstStyle/>
          <a:p>
            <a:fld id="{F0BBBF86-B52A-4F64-A529-D52BF5258141}" type="slidenum">
              <a:rPr lang="en-GB" smtClean="0"/>
              <a:t>4</a:t>
            </a:fld>
            <a:endParaRPr lang="en-GB"/>
          </a:p>
        </p:txBody>
      </p:sp>
      <p:graphicFrame>
        <p:nvGraphicFramePr>
          <p:cNvPr id="20" name="Table 20">
            <a:extLst>
              <a:ext uri="{FF2B5EF4-FFF2-40B4-BE49-F238E27FC236}">
                <a16:creationId xmlns:a16="http://schemas.microsoft.com/office/drawing/2014/main" id="{AC81FE2B-8A29-4523-87A9-DD6F5DD10326}"/>
              </a:ext>
            </a:extLst>
          </p:cNvPr>
          <p:cNvGraphicFramePr>
            <a:graphicFrameLocks noGrp="1"/>
          </p:cNvGraphicFramePr>
          <p:nvPr>
            <p:extLst>
              <p:ext uri="{D42A27DB-BD31-4B8C-83A1-F6EECF244321}">
                <p14:modId xmlns:p14="http://schemas.microsoft.com/office/powerpoint/2010/main" val="1707423097"/>
              </p:ext>
            </p:extLst>
          </p:nvPr>
        </p:nvGraphicFramePr>
        <p:xfrm>
          <a:off x="192505" y="1421414"/>
          <a:ext cx="11790948" cy="5088027"/>
        </p:xfrm>
        <a:graphic>
          <a:graphicData uri="http://schemas.openxmlformats.org/drawingml/2006/table">
            <a:tbl>
              <a:tblPr firstRow="1" bandRow="1">
                <a:tableStyleId>{5C22544A-7EE6-4342-B048-85BDC9FD1C3A}</a:tableStyleId>
              </a:tblPr>
              <a:tblGrid>
                <a:gridCol w="5361829">
                  <a:extLst>
                    <a:ext uri="{9D8B030D-6E8A-4147-A177-3AD203B41FA5}">
                      <a16:colId xmlns:a16="http://schemas.microsoft.com/office/drawing/2014/main" val="3309226401"/>
                    </a:ext>
                  </a:extLst>
                </a:gridCol>
                <a:gridCol w="1145406">
                  <a:extLst>
                    <a:ext uri="{9D8B030D-6E8A-4147-A177-3AD203B41FA5}">
                      <a16:colId xmlns:a16="http://schemas.microsoft.com/office/drawing/2014/main" val="784316438"/>
                    </a:ext>
                  </a:extLst>
                </a:gridCol>
                <a:gridCol w="5283713">
                  <a:extLst>
                    <a:ext uri="{9D8B030D-6E8A-4147-A177-3AD203B41FA5}">
                      <a16:colId xmlns:a16="http://schemas.microsoft.com/office/drawing/2014/main" val="3129186574"/>
                    </a:ext>
                  </a:extLst>
                </a:gridCol>
              </a:tblGrid>
              <a:tr h="357029">
                <a:tc>
                  <a:txBody>
                    <a:bodyPr/>
                    <a:lstStyle/>
                    <a:p>
                      <a:pPr algn="ctr"/>
                      <a:r>
                        <a:rPr lang="en-GB" sz="1600" dirty="0"/>
                        <a:t>Heritage Index rank</a:t>
                      </a:r>
                    </a:p>
                  </a:txBody>
                  <a:tcPr>
                    <a:solidFill>
                      <a:schemeClr val="accent1"/>
                    </a:solidFill>
                  </a:tcPr>
                </a:tc>
                <a:tc>
                  <a:txBody>
                    <a:bodyPr/>
                    <a:lstStyle/>
                    <a:p>
                      <a:endParaRPr lang="en-GB" sz="1600" dirty="0"/>
                    </a:p>
                  </a:txBody>
                  <a:tcPr>
                    <a:noFill/>
                  </a:tcPr>
                </a:tc>
                <a:tc>
                  <a:txBody>
                    <a:bodyPr/>
                    <a:lstStyle/>
                    <a:p>
                      <a:pPr algn="ctr"/>
                      <a:r>
                        <a:rPr lang="en-GB" sz="1600" dirty="0"/>
                        <a:t>Heritage Potential rank</a:t>
                      </a:r>
                    </a:p>
                  </a:txBody>
                  <a:tcPr/>
                </a:tc>
                <a:extLst>
                  <a:ext uri="{0D108BD9-81ED-4DB2-BD59-A6C34878D82A}">
                    <a16:rowId xmlns:a16="http://schemas.microsoft.com/office/drawing/2014/main" val="2774184566"/>
                  </a:ext>
                </a:extLst>
              </a:tr>
              <a:tr h="1136003">
                <a:tc>
                  <a:txBody>
                    <a:bodyPr/>
                    <a:lstStyle/>
                    <a:p>
                      <a:r>
                        <a:rPr lang="en-US" sz="1600" dirty="0"/>
                        <a:t>The rank is the position of each local authority's Heritage Index score when listed from highest to lowest. The local authority ranked in 1st position has the highest Heritage Index score, for example.</a:t>
                      </a:r>
                    </a:p>
                    <a:p>
                      <a:endParaRPr lang="en-GB" sz="1600" dirty="0"/>
                    </a:p>
                  </a:txBody>
                  <a:tcPr>
                    <a:noFill/>
                  </a:tcPr>
                </a:tc>
                <a:tc>
                  <a:txBody>
                    <a:bodyPr/>
                    <a:lstStyle/>
                    <a:p>
                      <a:endParaRPr lang="en-GB" sz="1600" dirty="0"/>
                    </a:p>
                  </a:txBody>
                  <a:tcPr>
                    <a:noFill/>
                  </a:tcPr>
                </a:tc>
                <a:tc>
                  <a:txBody>
                    <a:bodyPr/>
                    <a:lstStyle/>
                    <a:p>
                      <a:r>
                        <a:rPr lang="en-US" sz="1600" dirty="0"/>
                        <a:t>Calculated as the difference in heritage assets ranking and heritage activities ranking. This is the opportunity within the Heritage Index to </a:t>
                      </a:r>
                      <a:r>
                        <a:rPr lang="en-US" sz="1600" dirty="0" err="1"/>
                        <a:t>utilise</a:t>
                      </a:r>
                      <a:r>
                        <a:rPr lang="en-US" sz="1600" dirty="0"/>
                        <a:t> assets.</a:t>
                      </a:r>
                      <a:endParaRPr lang="en-GB" sz="1600" dirty="0"/>
                    </a:p>
                  </a:txBody>
                  <a:tcPr>
                    <a:noFill/>
                  </a:tcPr>
                </a:tc>
                <a:extLst>
                  <a:ext uri="{0D108BD9-81ED-4DB2-BD59-A6C34878D82A}">
                    <a16:rowId xmlns:a16="http://schemas.microsoft.com/office/drawing/2014/main" val="1247640471"/>
                  </a:ext>
                </a:extLst>
              </a:tr>
              <a:tr h="357029">
                <a:tc>
                  <a:txBody>
                    <a:bodyPr/>
                    <a:lstStyle/>
                    <a:p>
                      <a:pPr algn="ctr"/>
                      <a:r>
                        <a:rPr lang="en-GB" sz="1600" b="1" dirty="0">
                          <a:solidFill>
                            <a:schemeClr val="bg1"/>
                          </a:solidFill>
                        </a:rPr>
                        <a:t>Assets</a:t>
                      </a:r>
                    </a:p>
                  </a:txBody>
                  <a:tcPr>
                    <a:solidFill>
                      <a:schemeClr val="accent1"/>
                    </a:solidFill>
                  </a:tcPr>
                </a:tc>
                <a:tc>
                  <a:txBody>
                    <a:bodyPr/>
                    <a:lstStyle/>
                    <a:p>
                      <a:endParaRPr lang="en-GB" sz="1600" dirty="0"/>
                    </a:p>
                  </a:txBody>
                  <a:tcPr>
                    <a:noFill/>
                  </a:tcPr>
                </a:tc>
                <a:tc>
                  <a:txBody>
                    <a:bodyPr/>
                    <a:lstStyle/>
                    <a:p>
                      <a:pPr algn="ctr"/>
                      <a:r>
                        <a:rPr lang="en-GB" sz="1600" b="1" dirty="0">
                          <a:solidFill>
                            <a:schemeClr val="bg1"/>
                          </a:solidFill>
                        </a:rPr>
                        <a:t>Activities</a:t>
                      </a:r>
                    </a:p>
                  </a:txBody>
                  <a:tcPr>
                    <a:solidFill>
                      <a:schemeClr val="accent1"/>
                    </a:solidFill>
                  </a:tcPr>
                </a:tc>
                <a:extLst>
                  <a:ext uri="{0D108BD9-81ED-4DB2-BD59-A6C34878D82A}">
                    <a16:rowId xmlns:a16="http://schemas.microsoft.com/office/drawing/2014/main" val="937011276"/>
                  </a:ext>
                </a:extLst>
              </a:tr>
              <a:tr h="1136003">
                <a:tc>
                  <a:txBody>
                    <a:bodyPr/>
                    <a:lstStyle/>
                    <a:p>
                      <a:r>
                        <a:rPr lang="en-US" sz="1600" dirty="0"/>
                        <a:t>Historic England define heritage assets as ‘a building, monument, site, place, area or landscape identified as having a degree of significance meriting consideration in planning decisions, because of its heritage interest.</a:t>
                      </a:r>
                    </a:p>
                    <a:p>
                      <a:endParaRPr lang="en-GB" sz="1600" dirty="0"/>
                    </a:p>
                  </a:txBody>
                  <a:tcPr>
                    <a:noFill/>
                  </a:tcPr>
                </a:tc>
                <a:tc>
                  <a:txBody>
                    <a:bodyPr/>
                    <a:lstStyle/>
                    <a:p>
                      <a:endParaRPr lang="en-GB" sz="1600" dirty="0"/>
                    </a:p>
                  </a:txBody>
                  <a:tcPr>
                    <a:noFill/>
                  </a:tcPr>
                </a:tc>
                <a:tc>
                  <a:txBody>
                    <a:bodyPr/>
                    <a:lstStyle/>
                    <a:p>
                      <a:r>
                        <a:rPr lang="en-US" sz="1600" dirty="0"/>
                        <a:t>Heritage activities include a breadth of ways that local areas engage with tangible and intangible heritage assets. They span funding, volunteering, visiting heritage locations and other types of engagement.</a:t>
                      </a:r>
                      <a:endParaRPr lang="en-GB" sz="1600" dirty="0"/>
                    </a:p>
                  </a:txBody>
                  <a:tcPr>
                    <a:noFill/>
                  </a:tcPr>
                </a:tc>
                <a:extLst>
                  <a:ext uri="{0D108BD9-81ED-4DB2-BD59-A6C34878D82A}">
                    <a16:rowId xmlns:a16="http://schemas.microsoft.com/office/drawing/2014/main" val="1311714224"/>
                  </a:ext>
                </a:extLst>
              </a:tr>
              <a:tr h="357029">
                <a:tc>
                  <a:txBody>
                    <a:bodyPr/>
                    <a:lstStyle/>
                    <a:p>
                      <a:pPr algn="ctr"/>
                      <a:r>
                        <a:rPr lang="en-GB" sz="1600" b="1" dirty="0">
                          <a:solidFill>
                            <a:schemeClr val="bg1"/>
                          </a:solidFill>
                        </a:rPr>
                        <a:t>Heritage domains</a:t>
                      </a:r>
                    </a:p>
                  </a:txBody>
                  <a:tcPr>
                    <a:solidFill>
                      <a:schemeClr val="accent1"/>
                    </a:solidFill>
                  </a:tcPr>
                </a:tc>
                <a:tc>
                  <a:txBody>
                    <a:bodyPr/>
                    <a:lstStyle/>
                    <a:p>
                      <a:endParaRPr lang="en-GB" sz="1600" dirty="0"/>
                    </a:p>
                  </a:txBody>
                  <a:tcPr>
                    <a:noFill/>
                  </a:tcPr>
                </a:tc>
                <a:tc>
                  <a:txBody>
                    <a:bodyPr/>
                    <a:lstStyle/>
                    <a:p>
                      <a:endParaRPr lang="en-GB" sz="1600" dirty="0"/>
                    </a:p>
                  </a:txBody>
                  <a:tcPr>
                    <a:noFill/>
                  </a:tcPr>
                </a:tc>
                <a:extLst>
                  <a:ext uri="{0D108BD9-81ED-4DB2-BD59-A6C34878D82A}">
                    <a16:rowId xmlns:a16="http://schemas.microsoft.com/office/drawing/2014/main" val="3494821794"/>
                  </a:ext>
                </a:extLst>
              </a:tr>
              <a:tr h="1395660">
                <a:tc>
                  <a:txBody>
                    <a:bodyPr/>
                    <a:lstStyle/>
                    <a:p>
                      <a:r>
                        <a:rPr lang="en-US" sz="1600" dirty="0"/>
                        <a:t>Heritage domains are how the Heritage Index </a:t>
                      </a:r>
                      <a:r>
                        <a:rPr lang="en-US" sz="1600" dirty="0" err="1"/>
                        <a:t>categorises</a:t>
                      </a:r>
                      <a:r>
                        <a:rPr lang="en-US" sz="1600" dirty="0"/>
                        <a:t> heritage, based on National Lottery Heritage Fund interest areas. Each of the six named domain makes up 15% of the final Heritage Index score, and a general domain makes up the final 10%.</a:t>
                      </a:r>
                      <a:endParaRPr lang="en-GB" sz="1600" dirty="0"/>
                    </a:p>
                  </a:txBody>
                  <a:tcPr>
                    <a:noFill/>
                  </a:tcPr>
                </a:tc>
                <a:tc>
                  <a:txBody>
                    <a:bodyPr/>
                    <a:lstStyle/>
                    <a:p>
                      <a:endParaRPr lang="en-GB" sz="1600" dirty="0"/>
                    </a:p>
                  </a:txBody>
                  <a:tcPr>
                    <a:noFill/>
                  </a:tcPr>
                </a:tc>
                <a:tc>
                  <a:txBody>
                    <a:bodyPr/>
                    <a:lstStyle/>
                    <a:p>
                      <a:endParaRPr lang="en-GB" sz="1600" dirty="0"/>
                    </a:p>
                  </a:txBody>
                  <a:tcPr>
                    <a:noFill/>
                  </a:tcPr>
                </a:tc>
                <a:extLst>
                  <a:ext uri="{0D108BD9-81ED-4DB2-BD59-A6C34878D82A}">
                    <a16:rowId xmlns:a16="http://schemas.microsoft.com/office/drawing/2014/main" val="919601005"/>
                  </a:ext>
                </a:extLst>
              </a:tr>
            </a:tbl>
          </a:graphicData>
        </a:graphic>
      </p:graphicFrame>
    </p:spTree>
    <p:extLst>
      <p:ext uri="{BB962C8B-B14F-4D97-AF65-F5344CB8AC3E}">
        <p14:creationId xmlns:p14="http://schemas.microsoft.com/office/powerpoint/2010/main" val="1111890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20FF-76C3-43C9-9DC8-0AAA86B44327}"/>
              </a:ext>
            </a:extLst>
          </p:cNvPr>
          <p:cNvSpPr>
            <a:spLocks noGrp="1"/>
          </p:cNvSpPr>
          <p:nvPr>
            <p:ph type="title"/>
          </p:nvPr>
        </p:nvSpPr>
        <p:spPr>
          <a:xfrm>
            <a:off x="385804" y="1933902"/>
            <a:ext cx="7447556" cy="2852737"/>
          </a:xfrm>
        </p:spPr>
        <p:txBody>
          <a:bodyPr/>
          <a:lstStyle/>
          <a:p>
            <a:r>
              <a:rPr lang="en-GB" spc="-10" dirty="0"/>
              <a:t>2</a:t>
            </a:r>
            <a:r>
              <a:rPr lang="en-GB" spc="550" dirty="0"/>
              <a:t> </a:t>
            </a:r>
            <a:r>
              <a:rPr lang="en-GB" spc="-10" dirty="0"/>
              <a:t>What is an index?</a:t>
            </a:r>
            <a:endParaRPr lang="en-GB" dirty="0"/>
          </a:p>
        </p:txBody>
      </p:sp>
    </p:spTree>
    <p:extLst>
      <p:ext uri="{BB962C8B-B14F-4D97-AF65-F5344CB8AC3E}">
        <p14:creationId xmlns:p14="http://schemas.microsoft.com/office/powerpoint/2010/main" val="2862421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DD15-EECF-4BBA-B658-E68A86285C11}"/>
              </a:ext>
            </a:extLst>
          </p:cNvPr>
          <p:cNvSpPr>
            <a:spLocks noGrp="1"/>
          </p:cNvSpPr>
          <p:nvPr>
            <p:ph type="ctrTitle"/>
          </p:nvPr>
        </p:nvSpPr>
        <p:spPr/>
        <p:txBody>
          <a:bodyPr/>
          <a:lstStyle/>
          <a:p>
            <a:r>
              <a:rPr lang="en-GB" dirty="0"/>
              <a:t>What is an index?</a:t>
            </a:r>
          </a:p>
        </p:txBody>
      </p:sp>
      <p:sp>
        <p:nvSpPr>
          <p:cNvPr id="9" name="Rectangle 8">
            <a:extLst>
              <a:ext uri="{FF2B5EF4-FFF2-40B4-BE49-F238E27FC236}">
                <a16:creationId xmlns:a16="http://schemas.microsoft.com/office/drawing/2014/main" id="{3566C2D8-906E-4B6D-A0D9-1FEDAE84A90D}"/>
              </a:ext>
            </a:extLst>
          </p:cNvPr>
          <p:cNvSpPr/>
          <p:nvPr/>
        </p:nvSpPr>
        <p:spPr>
          <a:xfrm>
            <a:off x="4019439" y="1355478"/>
            <a:ext cx="8067674" cy="4989443"/>
          </a:xfrm>
          <a:prstGeom prst="rect">
            <a:avLst/>
          </a:prstGeom>
        </p:spPr>
        <p:txBody>
          <a:bodyPr wrap="square">
            <a:spAutoFit/>
          </a:bodyPr>
          <a:lstStyle/>
          <a:p>
            <a:pPr>
              <a:lnSpc>
                <a:spcPct val="107000"/>
              </a:lnSpc>
              <a:spcAft>
                <a:spcPts val="800"/>
              </a:spcAft>
            </a:pPr>
            <a:r>
              <a:rPr lang="en-GB" sz="2000" dirty="0">
                <a:ea typeface="Calibri" panose="020F0502020204030204" pitchFamily="34" charset="0"/>
                <a:cs typeface="Times New Roman" panose="02020603050405020304" pitchFamily="18" charset="0"/>
              </a:rPr>
              <a:t>An index is not an exact science and instead is an attempt to make a best assessment of some otherwise immeasurable concept. In the case of the Heritage Index, a number of quantifiable aspects of heritage are combined to create a single summary score. The ranking of these scores is the final Heritage Index ranking.</a:t>
            </a:r>
          </a:p>
          <a:p>
            <a:pPr>
              <a:lnSpc>
                <a:spcPct val="107000"/>
              </a:lnSpc>
              <a:spcAft>
                <a:spcPts val="800"/>
              </a:spcAft>
            </a:pPr>
            <a:r>
              <a:rPr lang="en-GB" sz="2000" dirty="0">
                <a:ea typeface="Calibri" panose="020F0502020204030204" pitchFamily="34" charset="0"/>
                <a:cs typeface="Times New Roman" panose="02020603050405020304" pitchFamily="18" charset="0"/>
              </a:rPr>
              <a:t>It is not possible to count all aspects of heritage and so the Heritage Index calculation process requires decisions to be made about the data – what variables and factors should be included, and how should they be weights are just some of the considerations that are made. </a:t>
            </a:r>
          </a:p>
          <a:p>
            <a:pPr>
              <a:lnSpc>
                <a:spcPct val="107000"/>
              </a:lnSpc>
              <a:spcAft>
                <a:spcPts val="800"/>
              </a:spcAft>
            </a:pPr>
            <a:r>
              <a:rPr lang="en-GB" sz="2000" dirty="0">
                <a:ea typeface="Calibri" panose="020F0502020204030204" pitchFamily="34" charset="0"/>
                <a:cs typeface="Times New Roman" panose="02020603050405020304" pitchFamily="18" charset="0"/>
              </a:rPr>
              <a:t>The Heritage Index ranking is most useful as a relative measure; how does one local area compare to another, or how does the performance of one local authority in one domain compare to it’s performance in another domain?</a:t>
            </a:r>
          </a:p>
          <a:p>
            <a:pPr>
              <a:lnSpc>
                <a:spcPct val="107000"/>
              </a:lnSpc>
              <a:spcAft>
                <a:spcPts val="800"/>
              </a:spcAft>
            </a:pPr>
            <a:r>
              <a:rPr lang="en-GB" sz="2000" dirty="0">
                <a:ea typeface="Calibri" panose="020F0502020204030204" pitchFamily="34" charset="0"/>
                <a:cs typeface="Times New Roman" panose="02020603050405020304" pitchFamily="18" charset="0"/>
              </a:rPr>
              <a:t>A full technical report can be found on the RSA website.</a:t>
            </a:r>
            <a:endParaRPr lang="en-GB" sz="2000" dirty="0">
              <a:highlight>
                <a:srgbClr val="FFFF00"/>
              </a:high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335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20FF-76C3-43C9-9DC8-0AAA86B44327}"/>
              </a:ext>
            </a:extLst>
          </p:cNvPr>
          <p:cNvSpPr>
            <a:spLocks noGrp="1"/>
          </p:cNvSpPr>
          <p:nvPr>
            <p:ph type="title"/>
          </p:nvPr>
        </p:nvSpPr>
        <p:spPr>
          <a:xfrm>
            <a:off x="385804" y="1933902"/>
            <a:ext cx="7894596" cy="2852737"/>
          </a:xfrm>
        </p:spPr>
        <p:txBody>
          <a:bodyPr/>
          <a:lstStyle/>
          <a:p>
            <a:r>
              <a:rPr lang="en-GB" spc="-10" dirty="0"/>
              <a:t>3</a:t>
            </a:r>
            <a:r>
              <a:rPr lang="en-GB" spc="550" dirty="0"/>
              <a:t> </a:t>
            </a:r>
            <a:r>
              <a:rPr lang="en-GB" spc="-10" dirty="0"/>
              <a:t>Guide to data tables</a:t>
            </a:r>
            <a:endParaRPr lang="en-GB" dirty="0"/>
          </a:p>
        </p:txBody>
      </p:sp>
    </p:spTree>
    <p:extLst>
      <p:ext uri="{BB962C8B-B14F-4D97-AF65-F5344CB8AC3E}">
        <p14:creationId xmlns:p14="http://schemas.microsoft.com/office/powerpoint/2010/main" val="396612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897E-1F5D-46D7-994F-D2A5A8142227}"/>
              </a:ext>
            </a:extLst>
          </p:cNvPr>
          <p:cNvSpPr>
            <a:spLocks noGrp="1"/>
          </p:cNvSpPr>
          <p:nvPr>
            <p:ph type="title"/>
          </p:nvPr>
        </p:nvSpPr>
        <p:spPr/>
        <p:txBody>
          <a:bodyPr/>
          <a:lstStyle/>
          <a:p>
            <a:r>
              <a:rPr lang="en-GB" dirty="0"/>
              <a:t>a. Heritage Index Rankings 2020</a:t>
            </a:r>
          </a:p>
        </p:txBody>
      </p:sp>
      <p:sp>
        <p:nvSpPr>
          <p:cNvPr id="3" name="Content Placeholder 2">
            <a:extLst>
              <a:ext uri="{FF2B5EF4-FFF2-40B4-BE49-F238E27FC236}">
                <a16:creationId xmlns:a16="http://schemas.microsoft.com/office/drawing/2014/main" id="{3562DBE9-9A1C-4A24-B71C-3FFAC53F54A4}"/>
              </a:ext>
            </a:extLst>
          </p:cNvPr>
          <p:cNvSpPr>
            <a:spLocks noGrp="1"/>
          </p:cNvSpPr>
          <p:nvPr>
            <p:ph sz="half" idx="1"/>
          </p:nvPr>
        </p:nvSpPr>
        <p:spPr>
          <a:xfrm>
            <a:off x="375352" y="1472954"/>
            <a:ext cx="11721397" cy="2223989"/>
          </a:xfrm>
        </p:spPr>
        <p:txBody>
          <a:bodyPr/>
          <a:lstStyle/>
          <a:p>
            <a:pPr lvl="3"/>
            <a:r>
              <a:rPr lang="en-US" dirty="0"/>
              <a:t>This table includes all the rankings and sub rankings. That is:</a:t>
            </a:r>
          </a:p>
          <a:p>
            <a:pPr marL="342900" lvl="3" indent="-342900">
              <a:buFont typeface="Arial" panose="020B0604020202020204" pitchFamily="34" charset="0"/>
              <a:buChar char="•"/>
            </a:pPr>
            <a:r>
              <a:rPr lang="en-US" dirty="0"/>
              <a:t>Overall Heritage Index 2020 ranking, including for assets and activities alone</a:t>
            </a:r>
          </a:p>
          <a:p>
            <a:pPr marL="342900" lvl="3" indent="-342900">
              <a:buFont typeface="Arial" panose="020B0604020202020204" pitchFamily="34" charset="0"/>
              <a:buChar char="•"/>
            </a:pPr>
            <a:r>
              <a:rPr lang="en-US" dirty="0"/>
              <a:t>Overall Heritage Index 2016 ranking, including for assets and activities alone (note that this is for comparison purposes but there are some methodological changes that are outlined in the technical appendix for this data)</a:t>
            </a:r>
          </a:p>
          <a:p>
            <a:pPr marL="342900" lvl="3" indent="-342900">
              <a:buFont typeface="Arial" panose="020B0604020202020204" pitchFamily="34" charset="0"/>
              <a:buChar char="•"/>
            </a:pPr>
            <a:r>
              <a:rPr lang="en-US" dirty="0"/>
              <a:t>Heritage Potential ranking</a:t>
            </a:r>
          </a:p>
          <a:p>
            <a:pPr marL="342900" lvl="3" indent="-342900">
              <a:buFont typeface="Arial" panose="020B0604020202020204" pitchFamily="34" charset="0"/>
              <a:buChar char="•"/>
            </a:pPr>
            <a:r>
              <a:rPr lang="en-US" dirty="0"/>
              <a:t>Domain level Heritage Index ranking, including for assets and activities alone</a:t>
            </a:r>
          </a:p>
        </p:txBody>
      </p:sp>
      <p:pic>
        <p:nvPicPr>
          <p:cNvPr id="4" name="Picture 3">
            <a:extLst>
              <a:ext uri="{FF2B5EF4-FFF2-40B4-BE49-F238E27FC236}">
                <a16:creationId xmlns:a16="http://schemas.microsoft.com/office/drawing/2014/main" id="{B4635492-1952-44AE-9D94-598D26C80050}"/>
              </a:ext>
            </a:extLst>
          </p:cNvPr>
          <p:cNvPicPr>
            <a:picLocks noChangeAspect="1"/>
          </p:cNvPicPr>
          <p:nvPr/>
        </p:nvPicPr>
        <p:blipFill>
          <a:blip r:embed="rId2"/>
          <a:stretch>
            <a:fillRect/>
          </a:stretch>
        </p:blipFill>
        <p:spPr>
          <a:xfrm>
            <a:off x="4875913" y="3696943"/>
            <a:ext cx="6720773" cy="2829799"/>
          </a:xfrm>
          <a:prstGeom prst="rect">
            <a:avLst/>
          </a:prstGeom>
        </p:spPr>
      </p:pic>
      <p:sp>
        <p:nvSpPr>
          <p:cNvPr id="7" name="TextBox 6">
            <a:extLst>
              <a:ext uri="{FF2B5EF4-FFF2-40B4-BE49-F238E27FC236}">
                <a16:creationId xmlns:a16="http://schemas.microsoft.com/office/drawing/2014/main" id="{5F177494-A5D5-450F-9720-4CECB913EF3D}"/>
              </a:ext>
            </a:extLst>
          </p:cNvPr>
          <p:cNvSpPr txBox="1"/>
          <p:nvPr/>
        </p:nvSpPr>
        <p:spPr>
          <a:xfrm>
            <a:off x="838199" y="3696943"/>
            <a:ext cx="3209925" cy="1077218"/>
          </a:xfrm>
          <a:prstGeom prst="rect">
            <a:avLst/>
          </a:prstGeom>
          <a:solidFill>
            <a:schemeClr val="accent1"/>
          </a:solidFill>
        </p:spPr>
        <p:txBody>
          <a:bodyPr wrap="square" rtlCol="0">
            <a:spAutoFit/>
          </a:bodyPr>
          <a:lstStyle/>
          <a:p>
            <a:r>
              <a:rPr lang="en-GB" sz="1600" dirty="0">
                <a:solidFill>
                  <a:schemeClr val="bg1"/>
                </a:solidFill>
              </a:rPr>
              <a:t>To list local authorities in order of a particular index, highlight </a:t>
            </a:r>
            <a:r>
              <a:rPr lang="en-GB" sz="1600" i="1" dirty="0">
                <a:solidFill>
                  <a:schemeClr val="bg1"/>
                </a:solidFill>
              </a:rPr>
              <a:t>all</a:t>
            </a:r>
            <a:r>
              <a:rPr lang="en-GB" sz="1600" dirty="0">
                <a:solidFill>
                  <a:schemeClr val="bg1"/>
                </a:solidFill>
              </a:rPr>
              <a:t> the data and sort by the ranking you’re interest in.</a:t>
            </a:r>
          </a:p>
        </p:txBody>
      </p:sp>
      <p:cxnSp>
        <p:nvCxnSpPr>
          <p:cNvPr id="8" name="Connector: Curved 7">
            <a:extLst>
              <a:ext uri="{FF2B5EF4-FFF2-40B4-BE49-F238E27FC236}">
                <a16:creationId xmlns:a16="http://schemas.microsoft.com/office/drawing/2014/main" id="{AB4BFD76-5A99-4480-A38C-37F29C2E2161}"/>
              </a:ext>
            </a:extLst>
          </p:cNvPr>
          <p:cNvCxnSpPr>
            <a:cxnSpLocks/>
            <a:stCxn id="7" idx="3"/>
          </p:cNvCxnSpPr>
          <p:nvPr/>
        </p:nvCxnSpPr>
        <p:spPr>
          <a:xfrm>
            <a:off x="4048124" y="4235552"/>
            <a:ext cx="2152651" cy="661720"/>
          </a:xfrm>
          <a:prstGeom prst="curved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FBB63C9-1757-4A05-B2B4-1ECC5BC9C02E}"/>
              </a:ext>
            </a:extLst>
          </p:cNvPr>
          <p:cNvSpPr txBox="1"/>
          <p:nvPr/>
        </p:nvSpPr>
        <p:spPr>
          <a:xfrm>
            <a:off x="838199" y="5111842"/>
            <a:ext cx="3209925" cy="1569660"/>
          </a:xfrm>
          <a:prstGeom prst="rect">
            <a:avLst/>
          </a:prstGeom>
          <a:solidFill>
            <a:schemeClr val="accent1"/>
          </a:solidFill>
        </p:spPr>
        <p:txBody>
          <a:bodyPr wrap="square" rtlCol="0">
            <a:spAutoFit/>
          </a:bodyPr>
          <a:lstStyle/>
          <a:p>
            <a:r>
              <a:rPr lang="en-GB" sz="1600" dirty="0">
                <a:solidFill>
                  <a:schemeClr val="bg1"/>
                </a:solidFill>
              </a:rPr>
              <a:t>Note: Ranking 1</a:t>
            </a:r>
            <a:r>
              <a:rPr lang="en-GB" sz="1600" baseline="30000" dirty="0">
                <a:solidFill>
                  <a:schemeClr val="bg1"/>
                </a:solidFill>
              </a:rPr>
              <a:t>st</a:t>
            </a:r>
            <a:r>
              <a:rPr lang="en-GB" sz="1600" dirty="0">
                <a:solidFill>
                  <a:schemeClr val="bg1"/>
                </a:solidFill>
              </a:rPr>
              <a:t> in the Heritage Index means the local authority has the most assets &amp; activities. Ranking 1</a:t>
            </a:r>
            <a:r>
              <a:rPr lang="en-GB" sz="1600" baseline="30000" dirty="0">
                <a:solidFill>
                  <a:schemeClr val="bg1"/>
                </a:solidFill>
              </a:rPr>
              <a:t>st</a:t>
            </a:r>
            <a:r>
              <a:rPr lang="en-GB" sz="1600" dirty="0">
                <a:solidFill>
                  <a:schemeClr val="bg1"/>
                </a:solidFill>
              </a:rPr>
              <a:t> in heritage potential means there is the biggest gap between assets and activities rankings.</a:t>
            </a:r>
          </a:p>
        </p:txBody>
      </p:sp>
      <p:cxnSp>
        <p:nvCxnSpPr>
          <p:cNvPr id="16" name="Connector: Curved 15">
            <a:extLst>
              <a:ext uri="{FF2B5EF4-FFF2-40B4-BE49-F238E27FC236}">
                <a16:creationId xmlns:a16="http://schemas.microsoft.com/office/drawing/2014/main" id="{FFD51D12-BEF7-44DA-9181-0E882160A831}"/>
              </a:ext>
            </a:extLst>
          </p:cNvPr>
          <p:cNvCxnSpPr>
            <a:cxnSpLocks/>
          </p:cNvCxnSpPr>
          <p:nvPr/>
        </p:nvCxnSpPr>
        <p:spPr>
          <a:xfrm flipV="1">
            <a:off x="4048123" y="4550586"/>
            <a:ext cx="5334002" cy="1314436"/>
          </a:xfrm>
          <a:prstGeom prst="curved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586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897E-1F5D-46D7-994F-D2A5A8142227}"/>
              </a:ext>
            </a:extLst>
          </p:cNvPr>
          <p:cNvSpPr>
            <a:spLocks noGrp="1"/>
          </p:cNvSpPr>
          <p:nvPr>
            <p:ph type="title"/>
          </p:nvPr>
        </p:nvSpPr>
        <p:spPr>
          <a:xfrm>
            <a:off x="375353" y="331258"/>
            <a:ext cx="5644448" cy="874800"/>
          </a:xfrm>
        </p:spPr>
        <p:txBody>
          <a:bodyPr anchor="t">
            <a:normAutofit/>
          </a:bodyPr>
          <a:lstStyle/>
          <a:p>
            <a:r>
              <a:rPr lang="en-GB" dirty="0"/>
              <a:t>b. Local authority dashboard</a:t>
            </a:r>
          </a:p>
        </p:txBody>
      </p:sp>
      <p:sp>
        <p:nvSpPr>
          <p:cNvPr id="3" name="Content Placeholder 2">
            <a:extLst>
              <a:ext uri="{FF2B5EF4-FFF2-40B4-BE49-F238E27FC236}">
                <a16:creationId xmlns:a16="http://schemas.microsoft.com/office/drawing/2014/main" id="{3562DBE9-9A1C-4A24-B71C-3FFAC53F54A4}"/>
              </a:ext>
            </a:extLst>
          </p:cNvPr>
          <p:cNvSpPr>
            <a:spLocks noGrp="1"/>
          </p:cNvSpPr>
          <p:nvPr>
            <p:ph sz="half" idx="1"/>
          </p:nvPr>
        </p:nvSpPr>
        <p:spPr>
          <a:xfrm>
            <a:off x="375353" y="1297765"/>
            <a:ext cx="11448747" cy="1859347"/>
          </a:xfrm>
        </p:spPr>
        <p:txBody>
          <a:bodyPr anchor="t">
            <a:normAutofit/>
          </a:bodyPr>
          <a:lstStyle/>
          <a:p>
            <a:pPr lvl="3"/>
            <a:r>
              <a:rPr lang="en-US" sz="2400" dirty="0"/>
              <a:t>This tab includes all the data on a single local authority. </a:t>
            </a:r>
          </a:p>
          <a:p>
            <a:pPr lvl="3"/>
            <a:endParaRPr lang="en-US" sz="2400" dirty="0"/>
          </a:p>
          <a:p>
            <a:pPr lvl="3"/>
            <a:r>
              <a:rPr lang="en-US" sz="2400" dirty="0"/>
              <a:t>Once selected, the ranking of this local authority (overall, for assets and activities, by domain and heritage potential) for this year’s Heritage Index and the last iteration, 2016. </a:t>
            </a:r>
          </a:p>
          <a:p>
            <a:pPr lvl="3"/>
            <a:endParaRPr lang="en-US" sz="2400" dirty="0"/>
          </a:p>
          <a:p>
            <a:pPr lvl="3"/>
            <a:endParaRPr lang="en-US" sz="2400" dirty="0"/>
          </a:p>
        </p:txBody>
      </p:sp>
      <p:pic>
        <p:nvPicPr>
          <p:cNvPr id="4" name="Picture 3">
            <a:extLst>
              <a:ext uri="{FF2B5EF4-FFF2-40B4-BE49-F238E27FC236}">
                <a16:creationId xmlns:a16="http://schemas.microsoft.com/office/drawing/2014/main" id="{1F4A3E60-89C7-4056-A72E-5C2E9BF67BC0}"/>
              </a:ext>
            </a:extLst>
          </p:cNvPr>
          <p:cNvPicPr>
            <a:picLocks noChangeAspect="1"/>
          </p:cNvPicPr>
          <p:nvPr/>
        </p:nvPicPr>
        <p:blipFill rotWithShape="1">
          <a:blip r:embed="rId2"/>
          <a:srcRect l="446" t="1869" b="-1"/>
          <a:stretch/>
        </p:blipFill>
        <p:spPr>
          <a:xfrm>
            <a:off x="5709684" y="3399183"/>
            <a:ext cx="5612436" cy="3153372"/>
          </a:xfrm>
          <a:prstGeom prst="rect">
            <a:avLst/>
          </a:prstGeom>
          <a:noFill/>
        </p:spPr>
      </p:pic>
      <p:sp>
        <p:nvSpPr>
          <p:cNvPr id="6" name="Slide Number Placeholder 5">
            <a:extLst>
              <a:ext uri="{FF2B5EF4-FFF2-40B4-BE49-F238E27FC236}">
                <a16:creationId xmlns:a16="http://schemas.microsoft.com/office/drawing/2014/main" id="{88F882E8-C038-483C-AC70-5157C4B21688}"/>
              </a:ext>
            </a:extLst>
          </p:cNvPr>
          <p:cNvSpPr>
            <a:spLocks noGrp="1"/>
          </p:cNvSpPr>
          <p:nvPr>
            <p:ph type="sldNum" sz="quarter" idx="12"/>
          </p:nvPr>
        </p:nvSpPr>
        <p:spPr>
          <a:xfrm>
            <a:off x="381600" y="6283956"/>
            <a:ext cx="1296000" cy="237600"/>
          </a:xfrm>
        </p:spPr>
        <p:txBody>
          <a:bodyPr anchor="b">
            <a:normAutofit fontScale="25000" lnSpcReduction="20000"/>
          </a:bodyPr>
          <a:lstStyle/>
          <a:p>
            <a:pPr>
              <a:spcAft>
                <a:spcPts val="600"/>
              </a:spcAft>
            </a:pPr>
            <a:fld id="{F0BBBF86-B52A-4F64-A529-D52BF5258141}" type="slidenum">
              <a:rPr lang="en-GB" sz="300" smtClean="0"/>
              <a:pPr>
                <a:spcAft>
                  <a:spcPts val="600"/>
                </a:spcAft>
              </a:pPr>
              <a:t>9</a:t>
            </a:fld>
            <a:endParaRPr lang="en-GB" sz="300"/>
          </a:p>
        </p:txBody>
      </p:sp>
      <p:sp>
        <p:nvSpPr>
          <p:cNvPr id="8" name="Content Placeholder 2">
            <a:extLst>
              <a:ext uri="{FF2B5EF4-FFF2-40B4-BE49-F238E27FC236}">
                <a16:creationId xmlns:a16="http://schemas.microsoft.com/office/drawing/2014/main" id="{5B916114-7B44-42F1-BE17-0A0AC06FA469}"/>
              </a:ext>
            </a:extLst>
          </p:cNvPr>
          <p:cNvSpPr txBox="1">
            <a:spLocks/>
          </p:cNvSpPr>
          <p:nvPr/>
        </p:nvSpPr>
        <p:spPr>
          <a:xfrm>
            <a:off x="375353" y="3752594"/>
            <a:ext cx="11448747" cy="874800"/>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802"/>
              </a:spcAft>
              <a:buFont typeface="Arial" panose="020B0604020202020204" pitchFamily="34" charset="0"/>
              <a:buNone/>
              <a:defRPr sz="2800" kern="1200">
                <a:solidFill>
                  <a:schemeClr val="tx1"/>
                </a:solidFill>
                <a:latin typeface="+mn-lt"/>
                <a:ea typeface="+mn-ea"/>
                <a:cs typeface="+mn-cs"/>
              </a:defRPr>
            </a:lvl1pPr>
            <a:lvl2pPr marL="0" indent="0" algn="l" defTabSz="914400" rtl="0" eaLnBrk="1" latinLnBrk="0" hangingPunct="1">
              <a:lnSpc>
                <a:spcPts val="2400"/>
              </a:lnSpc>
              <a:spcBef>
                <a:spcPts val="0"/>
              </a:spcBef>
              <a:spcAft>
                <a:spcPts val="1125"/>
              </a:spcAft>
              <a:buFont typeface="Arial" panose="020B0604020202020204" pitchFamily="34" charset="0"/>
              <a:buNone/>
              <a:defRPr sz="2250" b="1" kern="1200">
                <a:solidFill>
                  <a:schemeClr val="tx1"/>
                </a:solidFill>
                <a:latin typeface="Gill Sans MT" panose="020B0502020104020203" pitchFamily="34" charset="0"/>
                <a:ea typeface="+mn-ea"/>
                <a:cs typeface="Gill Sans" panose="020B0502020104020203" pitchFamily="34" charset="-79"/>
              </a:defRPr>
            </a:lvl2pPr>
            <a:lvl3pPr marL="230400" indent="-230400" algn="l" defTabSz="914400" rtl="0" eaLnBrk="1" latinLnBrk="0" hangingPunct="1">
              <a:lnSpc>
                <a:spcPts val="2400"/>
              </a:lnSpc>
              <a:spcBef>
                <a:spcPts val="0"/>
              </a:spcBef>
              <a:spcAft>
                <a:spcPts val="1125"/>
              </a:spcAft>
              <a:buFont typeface="Arial" panose="020B0604020202020204" pitchFamily="34" charset="0"/>
              <a:buChar char="•"/>
              <a:defRPr sz="2250" kern="1200">
                <a:solidFill>
                  <a:schemeClr val="tx1"/>
                </a:solidFill>
                <a:latin typeface="+mn-lt"/>
                <a:ea typeface="+mn-ea"/>
                <a:cs typeface="+mn-cs"/>
              </a:defRPr>
            </a:lvl3pPr>
            <a:lvl4pPr marL="0" indent="0" algn="l" defTabSz="914400" rtl="0" eaLnBrk="1" latinLnBrk="0" hangingPunct="1">
              <a:lnSpc>
                <a:spcPts val="2400"/>
              </a:lnSpc>
              <a:spcBef>
                <a:spcPts val="0"/>
              </a:spcBef>
              <a:spcAft>
                <a:spcPts val="281"/>
              </a:spcAft>
              <a:buFont typeface="Arial" panose="020B0604020202020204" pitchFamily="34" charset="0"/>
              <a:buNone/>
              <a:defRPr sz="2000" b="0" kern="1200">
                <a:solidFill>
                  <a:schemeClr val="tx1"/>
                </a:solidFill>
                <a:latin typeface="+mn-lt"/>
                <a:ea typeface="+mn-ea"/>
                <a:cs typeface="+mn-cs"/>
              </a:defRPr>
            </a:lvl4pPr>
            <a:lvl5pPr marL="230400" indent="-228600" algn="l" defTabSz="914400" rtl="0" eaLnBrk="1" latinLnBrk="0" hangingPunct="1">
              <a:lnSpc>
                <a:spcPts val="2400"/>
              </a:lnSpc>
              <a:spcBef>
                <a:spcPts val="0"/>
              </a:spcBef>
              <a:spcAft>
                <a:spcPts val="709"/>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ts val="2400"/>
              </a:lnSpc>
              <a:spcBef>
                <a:spcPts val="0"/>
              </a:spcBef>
              <a:spcAft>
                <a:spcPts val="1389"/>
              </a:spcAft>
              <a:buFont typeface="Arial" panose="020B0604020202020204" pitchFamily="34" charset="0"/>
              <a:buNone/>
              <a:defRPr sz="2000" b="1"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endParaRPr lang="en-US" dirty="0"/>
          </a:p>
        </p:txBody>
      </p:sp>
      <p:sp>
        <p:nvSpPr>
          <p:cNvPr id="9" name="TextBox 8">
            <a:extLst>
              <a:ext uri="{FF2B5EF4-FFF2-40B4-BE49-F238E27FC236}">
                <a16:creationId xmlns:a16="http://schemas.microsoft.com/office/drawing/2014/main" id="{38827328-9B6E-4DB2-96FE-0C851B1E35E0}"/>
              </a:ext>
            </a:extLst>
          </p:cNvPr>
          <p:cNvSpPr txBox="1"/>
          <p:nvPr/>
        </p:nvSpPr>
        <p:spPr>
          <a:xfrm>
            <a:off x="838199" y="3696943"/>
            <a:ext cx="3209925" cy="830997"/>
          </a:xfrm>
          <a:prstGeom prst="rect">
            <a:avLst/>
          </a:prstGeom>
          <a:solidFill>
            <a:schemeClr val="accent1"/>
          </a:solidFill>
        </p:spPr>
        <p:txBody>
          <a:bodyPr wrap="square" rtlCol="0">
            <a:spAutoFit/>
          </a:bodyPr>
          <a:lstStyle/>
          <a:p>
            <a:r>
              <a:rPr lang="en-GB" sz="1600" dirty="0">
                <a:solidFill>
                  <a:schemeClr val="bg1"/>
                </a:solidFill>
              </a:rPr>
              <a:t>Select the local authority you are interested in from the dropdown menu.</a:t>
            </a:r>
          </a:p>
        </p:txBody>
      </p:sp>
      <p:cxnSp>
        <p:nvCxnSpPr>
          <p:cNvPr id="10" name="Connector: Curved 9">
            <a:extLst>
              <a:ext uri="{FF2B5EF4-FFF2-40B4-BE49-F238E27FC236}">
                <a16:creationId xmlns:a16="http://schemas.microsoft.com/office/drawing/2014/main" id="{6834A180-6046-49A2-B945-D4ECC0742C86}"/>
              </a:ext>
            </a:extLst>
          </p:cNvPr>
          <p:cNvCxnSpPr>
            <a:cxnSpLocks/>
            <a:stCxn id="9" idx="3"/>
          </p:cNvCxnSpPr>
          <p:nvPr/>
        </p:nvCxnSpPr>
        <p:spPr>
          <a:xfrm flipV="1">
            <a:off x="4048124" y="3860800"/>
            <a:ext cx="1509396" cy="251642"/>
          </a:xfrm>
          <a:prstGeom prst="curved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C732B80-1F29-4D10-BBE7-B81E9C12B5D0}"/>
              </a:ext>
            </a:extLst>
          </p:cNvPr>
          <p:cNvSpPr txBox="1"/>
          <p:nvPr/>
        </p:nvSpPr>
        <p:spPr>
          <a:xfrm>
            <a:off x="838198" y="4733389"/>
            <a:ext cx="3209925" cy="584775"/>
          </a:xfrm>
          <a:prstGeom prst="rect">
            <a:avLst/>
          </a:prstGeom>
          <a:solidFill>
            <a:schemeClr val="accent1"/>
          </a:solidFill>
        </p:spPr>
        <p:txBody>
          <a:bodyPr wrap="square" rtlCol="0">
            <a:spAutoFit/>
          </a:bodyPr>
          <a:lstStyle/>
          <a:p>
            <a:r>
              <a:rPr lang="en-GB" sz="1600" dirty="0">
                <a:solidFill>
                  <a:schemeClr val="bg1"/>
                </a:solidFill>
              </a:rPr>
              <a:t>The arrows show the direction of change over time.</a:t>
            </a:r>
          </a:p>
        </p:txBody>
      </p:sp>
      <p:cxnSp>
        <p:nvCxnSpPr>
          <p:cNvPr id="12" name="Connector: Curved 11">
            <a:extLst>
              <a:ext uri="{FF2B5EF4-FFF2-40B4-BE49-F238E27FC236}">
                <a16:creationId xmlns:a16="http://schemas.microsoft.com/office/drawing/2014/main" id="{C8E79AB4-8624-4FE5-B4BD-19932E353F5D}"/>
              </a:ext>
            </a:extLst>
          </p:cNvPr>
          <p:cNvCxnSpPr>
            <a:cxnSpLocks/>
            <a:stCxn id="11" idx="3"/>
          </p:cNvCxnSpPr>
          <p:nvPr/>
        </p:nvCxnSpPr>
        <p:spPr>
          <a:xfrm flipV="1">
            <a:off x="4048123" y="4535061"/>
            <a:ext cx="5553077" cy="490716"/>
          </a:xfrm>
          <a:prstGeom prst="curvedConnector3">
            <a:avLst>
              <a:gd name="adj1" fmla="val 1926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B7E9F7B-21D8-4E6F-B9DC-42CE01213832}"/>
              </a:ext>
            </a:extLst>
          </p:cNvPr>
          <p:cNvSpPr txBox="1"/>
          <p:nvPr/>
        </p:nvSpPr>
        <p:spPr>
          <a:xfrm>
            <a:off x="838198" y="5560235"/>
            <a:ext cx="3209925" cy="1077218"/>
          </a:xfrm>
          <a:prstGeom prst="rect">
            <a:avLst/>
          </a:prstGeom>
          <a:solidFill>
            <a:schemeClr val="accent1"/>
          </a:solidFill>
        </p:spPr>
        <p:txBody>
          <a:bodyPr wrap="square" rtlCol="0">
            <a:spAutoFit/>
          </a:bodyPr>
          <a:lstStyle/>
          <a:p>
            <a:r>
              <a:rPr lang="en-GB" sz="1600" dirty="0">
                <a:solidFill>
                  <a:schemeClr val="bg1"/>
                </a:solidFill>
              </a:rPr>
              <a:t>Note: for heritage potential, an increase in ranking (e.g. from 5 to 10) represents an improvement in utilising potential.</a:t>
            </a:r>
          </a:p>
        </p:txBody>
      </p:sp>
      <p:cxnSp>
        <p:nvCxnSpPr>
          <p:cNvPr id="16" name="Connector: Curved 15">
            <a:extLst>
              <a:ext uri="{FF2B5EF4-FFF2-40B4-BE49-F238E27FC236}">
                <a16:creationId xmlns:a16="http://schemas.microsoft.com/office/drawing/2014/main" id="{088EFF86-1EA8-4229-9717-279C3057A995}"/>
              </a:ext>
            </a:extLst>
          </p:cNvPr>
          <p:cNvCxnSpPr>
            <a:cxnSpLocks/>
          </p:cNvCxnSpPr>
          <p:nvPr/>
        </p:nvCxnSpPr>
        <p:spPr>
          <a:xfrm flipV="1">
            <a:off x="4048123" y="4903814"/>
            <a:ext cx="1509397" cy="1226123"/>
          </a:xfrm>
          <a:prstGeom prst="curved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8449"/>
      </p:ext>
    </p:extLst>
  </p:cSld>
  <p:clrMapOvr>
    <a:masterClrMapping/>
  </p:clrMapOvr>
</p:sld>
</file>

<file path=ppt/theme/theme1.xml><?xml version="1.0" encoding="utf-8"?>
<a:theme xmlns:a="http://schemas.openxmlformats.org/drawingml/2006/main" name="Office Theme">
  <a:themeElements>
    <a:clrScheme name="RSA">
      <a:dk1>
        <a:sysClr val="windowText" lastClr="000000"/>
      </a:dk1>
      <a:lt1>
        <a:sysClr val="window" lastClr="FFFFFF"/>
      </a:lt1>
      <a:dk2>
        <a:srgbClr val="000000"/>
      </a:dk2>
      <a:lt2>
        <a:srgbClr val="FFFFFF"/>
      </a:lt2>
      <a:accent1>
        <a:srgbClr val="03ECDD"/>
      </a:accent1>
      <a:accent2>
        <a:srgbClr val="000000"/>
      </a:accent2>
      <a:accent3>
        <a:srgbClr val="D5D5D5"/>
      </a:accent3>
      <a:accent4>
        <a:srgbClr val="9AF7F1"/>
      </a:accent4>
      <a:accent5>
        <a:srgbClr val="000C78"/>
      </a:accent5>
      <a:accent6>
        <a:srgbClr val="969696"/>
      </a:accent6>
      <a:hlink>
        <a:srgbClr val="000000"/>
      </a:hlink>
      <a:folHlink>
        <a:srgbClr val="03ECDD"/>
      </a:folHlink>
    </a:clrScheme>
    <a:fontScheme name="RSA">
      <a:majorFont>
        <a:latin typeface="Georgia"/>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B20124_RSA Master PPT template" id="{A5AC7011-CA3B-4973-869D-0C95ABB595D8}" vid="{299A13BD-3B19-4493-8F98-C2BDBF9F20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494BE99016CC4C86204372E4CD91A8" ma:contentTypeVersion="12" ma:contentTypeDescription="Create a new document." ma:contentTypeScope="" ma:versionID="20c531818a4bb4fd2dae0458d05e2846">
  <xsd:schema xmlns:xsd="http://www.w3.org/2001/XMLSchema" xmlns:xs="http://www.w3.org/2001/XMLSchema" xmlns:p="http://schemas.microsoft.com/office/2006/metadata/properties" xmlns:ns2="d722925e-bb89-415e-83ef-30f68dcfb15b" xmlns:ns3="828f8b23-a73d-4a04-8e90-7444bc01780e" targetNamespace="http://schemas.microsoft.com/office/2006/metadata/properties" ma:root="true" ma:fieldsID="99c3de9523650e9e4568b07328d84e80" ns2:_="" ns3:_="">
    <xsd:import namespace="d722925e-bb89-415e-83ef-30f68dcfb15b"/>
    <xsd:import namespace="828f8b23-a73d-4a04-8e90-7444bc0178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2925e-bb89-415e-83ef-30f68dcfb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8f8b23-a73d-4a04-8e90-7444bc01780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B4426F-A5C5-4083-9889-23B812D85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22925e-bb89-415e-83ef-30f68dcfb15b"/>
    <ds:schemaRef ds:uri="828f8b23-a73d-4a04-8e90-7444bc0178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072595-3898-4042-BF75-EE1A4F33462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7E37AD0-677F-41AB-B084-96BA2F352C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4451</TotalTime>
  <Words>1160</Words>
  <Application>Microsoft Office PowerPoint</Application>
  <PresentationFormat>Widescreen</PresentationFormat>
  <Paragraphs>90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Gill Sans</vt:lpstr>
      <vt:lpstr>Gill Sans MT</vt:lpstr>
      <vt:lpstr>Office Theme</vt:lpstr>
      <vt:lpstr>How to use the RSA’s Heritage Index</vt:lpstr>
      <vt:lpstr>Contents</vt:lpstr>
      <vt:lpstr>1 Glossary of terms</vt:lpstr>
      <vt:lpstr>Glossary of terms</vt:lpstr>
      <vt:lpstr>2 What is an index?</vt:lpstr>
      <vt:lpstr>What is an index?</vt:lpstr>
      <vt:lpstr>3 Guide to data tables</vt:lpstr>
      <vt:lpstr>a. Heritage Index Rankings 2020</vt:lpstr>
      <vt:lpstr>b. Local authority dashboard</vt:lpstr>
      <vt:lpstr>b. Local authority dashboard</vt:lpstr>
      <vt:lpstr>c. Raw data</vt:lpstr>
      <vt:lpstr>4 Using interactive maps</vt:lpstr>
      <vt:lpstr>a. Interactive maps</vt:lpstr>
      <vt:lpstr>5 What you can do with the Heritage Index</vt:lpstr>
      <vt:lpstr>a. Understanding your local area</vt:lpstr>
      <vt:lpstr>b. Identifying areas with heritage potential</vt:lpstr>
      <vt:lpstr>6 Finding more information</vt:lpstr>
      <vt:lpstr>Finding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RSA’s Heritage Index</dc:title>
  <dc:creator>Hannah Webster</dc:creator>
  <cp:lastModifiedBy>Hannah Webster</cp:lastModifiedBy>
  <cp:revision>2</cp:revision>
  <dcterms:created xsi:type="dcterms:W3CDTF">2020-10-01T16:44:05Z</dcterms:created>
  <dcterms:modified xsi:type="dcterms:W3CDTF">2020-10-12T14:34:35Z</dcterms:modified>
</cp:coreProperties>
</file>